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86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43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54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1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3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6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72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8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58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4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EB6D-A227-468C-9344-D9B34D1600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1761-F98B-4491-8249-F49141FA6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630" y="838200"/>
            <a:ext cx="405558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5999" y="2133600"/>
            <a:ext cx="56557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lag Light" pitchFamily="50" charset="0"/>
              </a:rPr>
              <a:t>EPOCH LEMON</a:t>
            </a:r>
          </a:p>
          <a:p>
            <a:pPr algn="ctr"/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lag Light" pitchFamily="50" charset="0"/>
              </a:rPr>
              <a:t>ESSENTIAL OIL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lag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8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500899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12" y="228600"/>
            <a:ext cx="10500899" cy="1676400"/>
          </a:xfrm>
          <a:prstGeom prst="rect">
            <a:avLst/>
          </a:prstGeom>
          <a:solidFill>
            <a:srgbClr val="FFFF9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Verlag Light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3408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Verlag Light" pitchFamily="50" charset="0"/>
              </a:rPr>
              <a:t>LEMON</a:t>
            </a:r>
            <a:endParaRPr lang="en-US" sz="7200" dirty="0">
              <a:solidFill>
                <a:schemeClr val="bg1"/>
              </a:solidFill>
              <a:latin typeface="Verlag Light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68063"/>
            <a:ext cx="799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Verlag Light" pitchFamily="50" charset="0"/>
              </a:rPr>
              <a:t>Lemon has a bright, tangy, pure, and fresh aromatic profile</a:t>
            </a:r>
            <a:endParaRPr lang="en-US" sz="2800" dirty="0">
              <a:solidFill>
                <a:schemeClr val="bg1"/>
              </a:solidFill>
              <a:latin typeface="Verlag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5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13" y="838200"/>
            <a:ext cx="10500899" cy="1676400"/>
          </a:xfrm>
          <a:prstGeom prst="rect">
            <a:avLst/>
          </a:prstGeom>
          <a:solidFill>
            <a:srgbClr val="FFFF9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Verlag Light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630" y="838200"/>
            <a:ext cx="40555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1214735"/>
            <a:ext cx="2417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lag Light" pitchFamily="50" charset="0"/>
              </a:rPr>
              <a:t>USAGE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lag Ligh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3382" y="3482370"/>
            <a:ext cx="56880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Verlag Light" pitchFamily="50" charset="0"/>
              </a:rPr>
              <a:t>Diffuse with an Epoch diffuser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Verlag Light" pitchFamily="50" charset="0"/>
              </a:rPr>
              <a:t>Use it to help remove odors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Verlag Light" pitchFamily="50" charset="0"/>
              </a:rPr>
              <a:t>Removes unpleasant smells from wet laundry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Verlag Light" pitchFamily="50" charset="0"/>
              </a:rPr>
              <a:t>Add a drop to your dishwasher’s rinse cycle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lag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21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barney\Downloads\shutterstock_139543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6548" y="-6858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36548" y="762000"/>
            <a:ext cx="10500899" cy="1676400"/>
          </a:xfrm>
          <a:prstGeom prst="rect">
            <a:avLst/>
          </a:prstGeom>
          <a:solidFill>
            <a:srgbClr val="FFFF9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Verlag Light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34" y="773258"/>
            <a:ext cx="6750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Verlag Light" pitchFamily="50" charset="0"/>
              </a:rPr>
              <a:t>EPOCH LEMON</a:t>
            </a:r>
            <a:endParaRPr lang="en-US" sz="7200" dirty="0">
              <a:solidFill>
                <a:schemeClr val="bg1"/>
              </a:solidFill>
              <a:latin typeface="Verlag Light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78" y="1828800"/>
            <a:ext cx="4280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lag Light" pitchFamily="50" charset="0"/>
              </a:rPr>
              <a:t>VIBRANT  |  LIGHT  |  CRISP  |  FRESH</a:t>
            </a:r>
            <a:endParaRPr lang="en-US" sz="2000" dirty="0">
              <a:solidFill>
                <a:schemeClr val="bg1"/>
              </a:solidFill>
              <a:latin typeface="Verlag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90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53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Nu Skin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Epoch Lemon Presentation</dc:title>
  <dc:creator>Kira Barney</dc:creator>
  <cp:lastModifiedBy>nuadmin</cp:lastModifiedBy>
  <cp:revision>7</cp:revision>
  <dcterms:created xsi:type="dcterms:W3CDTF">2015-10-14T22:27:15Z</dcterms:created>
  <dcterms:modified xsi:type="dcterms:W3CDTF">2015-10-15T01:30:34Z</dcterms:modified>
</cp:coreProperties>
</file>