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EB6D-A227-468C-9344-D9B34D16002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1761-F98B-4491-8249-F49141FA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45" y="533400"/>
            <a:ext cx="3825478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2718" y="2057400"/>
            <a:ext cx="57422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erlag Light" pitchFamily="50" charset="0"/>
              </a:rPr>
              <a:t>EPOCH </a:t>
            </a:r>
          </a:p>
          <a:p>
            <a:pPr algn="ctr"/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erlag Light" pitchFamily="50" charset="0"/>
              </a:rPr>
              <a:t>FRANKINCENSE</a:t>
            </a:r>
          </a:p>
          <a:p>
            <a:pPr algn="ctr"/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Verlag Light" pitchFamily="50" charset="0"/>
              </a:rPr>
              <a:t>ESSENTIAL OIL</a:t>
            </a:r>
            <a:endParaRPr lang="en-US" sz="6000" dirty="0">
              <a:solidFill>
                <a:schemeClr val="bg2">
                  <a:lumMod val="75000"/>
                </a:schemeClr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04" y="0"/>
            <a:ext cx="10640578" cy="7093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3" y="990600"/>
            <a:ext cx="10500899" cy="1676400"/>
          </a:xfrm>
          <a:prstGeom prst="rect">
            <a:avLst/>
          </a:prstGeom>
          <a:solidFill>
            <a:schemeClr val="bg2">
              <a:lumMod val="7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Verlag Ligh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219" y="1066800"/>
            <a:ext cx="574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erlag Light" pitchFamily="50" charset="0"/>
              </a:rPr>
              <a:t>FRANKINCENSE</a:t>
            </a:r>
            <a:endParaRPr lang="en-US" sz="6000" dirty="0">
              <a:solidFill>
                <a:schemeClr val="bg1"/>
              </a:solidFill>
              <a:latin typeface="Verlag Light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14151"/>
            <a:ext cx="809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Verlag Light" pitchFamily="50" charset="0"/>
              </a:rPr>
              <a:t>The aromatic profile of Epoch Frankincense is rich, woody, and warm</a:t>
            </a:r>
            <a:endParaRPr lang="en-US" sz="2400" dirty="0">
              <a:solidFill>
                <a:schemeClr val="bg1"/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3" y="990600"/>
            <a:ext cx="10500899" cy="1676400"/>
          </a:xfrm>
          <a:prstGeom prst="rect">
            <a:avLst/>
          </a:prstGeom>
          <a:solidFill>
            <a:schemeClr val="bg2">
              <a:lumMod val="7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  <a:latin typeface="Verlag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136" y="1367135"/>
            <a:ext cx="2417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Verlag Light" pitchFamily="50" charset="0"/>
              </a:rPr>
              <a:t>USAGE</a:t>
            </a:r>
            <a:endParaRPr lang="en-US" sz="5400" dirty="0">
              <a:solidFill>
                <a:schemeClr val="bg1"/>
              </a:solidFill>
              <a:latin typeface="Verlag Ligh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124200"/>
            <a:ext cx="47011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Diffuse with an Epoch diffuser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Dilute and rub on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Apply directly to soles of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Apply to skin after showering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Dilute and massage on arms or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Mix with Epoch Topical Blending Oil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Verlag Light" pitchFamily="50" charset="0"/>
              </a:rPr>
              <a:t>    and apply to face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  <a:latin typeface="Verlag Light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57200"/>
            <a:ext cx="4050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0" y="-152400"/>
            <a:ext cx="10744200" cy="716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3" y="990600"/>
            <a:ext cx="10500899" cy="1676400"/>
          </a:xfrm>
          <a:prstGeom prst="rect">
            <a:avLst/>
          </a:prstGeom>
          <a:solidFill>
            <a:schemeClr val="bg2">
              <a:lumMod val="7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white"/>
              </a:solidFill>
              <a:latin typeface="Verlag Light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98" y="1066800"/>
            <a:ext cx="8526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erlag Light" pitchFamily="50" charset="0"/>
              </a:rPr>
              <a:t>EPOCH FRANKINCENSE</a:t>
            </a:r>
            <a:endParaRPr lang="en-US" sz="6000" dirty="0">
              <a:solidFill>
                <a:schemeClr val="bg1"/>
              </a:solidFill>
              <a:latin typeface="Verlag Ligh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478" y="2133600"/>
            <a:ext cx="619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lag Light" pitchFamily="50" charset="0"/>
              </a:rPr>
              <a:t>PEACE  |  CONNECTEDNESS  |  PURPOSE  |  SATISFACTION</a:t>
            </a:r>
            <a:endParaRPr lang="en-US" dirty="0">
              <a:solidFill>
                <a:schemeClr val="bg1"/>
              </a:solidFill>
              <a:latin typeface="Verlag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3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Nu Skin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Epoch Frankincense Presentation</dc:title>
  <dc:creator>Kira Barney</dc:creator>
  <cp:lastModifiedBy>nuadmin</cp:lastModifiedBy>
  <cp:revision>13</cp:revision>
  <dcterms:created xsi:type="dcterms:W3CDTF">2015-10-14T22:27:15Z</dcterms:created>
  <dcterms:modified xsi:type="dcterms:W3CDTF">2015-10-30T15:09:53Z</dcterms:modified>
</cp:coreProperties>
</file>