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4"/>
  </p:sldMasterIdLst>
  <p:notesMasterIdLst>
    <p:notesMasterId r:id="rId19"/>
  </p:notesMasterIdLst>
  <p:handoutMasterIdLst>
    <p:handoutMasterId r:id="rId20"/>
  </p:handoutMasterIdLst>
  <p:sldIdLst>
    <p:sldId id="322" r:id="rId5"/>
    <p:sldId id="337" r:id="rId6"/>
    <p:sldId id="325" r:id="rId7"/>
    <p:sldId id="326" r:id="rId8"/>
    <p:sldId id="327" r:id="rId9"/>
    <p:sldId id="328" r:id="rId10"/>
    <p:sldId id="329" r:id="rId11"/>
    <p:sldId id="331" r:id="rId12"/>
    <p:sldId id="332" r:id="rId13"/>
    <p:sldId id="333" r:id="rId14"/>
    <p:sldId id="334" r:id="rId15"/>
    <p:sldId id="330" r:id="rId16"/>
    <p:sldId id="312" r:id="rId17"/>
    <p:sldId id="336" r:id="rId18"/>
  </p:sldIdLst>
  <p:sldSz cx="9144000" cy="5143500" type="screen16x9"/>
  <p:notesSz cx="7010400" cy="9223375"/>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initials="D" lastIdx="5" clrIdx="0"/>
  <p:cmAuthor id="1" name="k.c. holley" initials="K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B1"/>
    <a:srgbClr val="0082BC"/>
    <a:srgbClr val="FF00FF"/>
    <a:srgbClr val="646569"/>
    <a:srgbClr val="77777A"/>
    <a:srgbClr val="ADD9C9"/>
    <a:srgbClr val="96BDDC"/>
    <a:srgbClr val="00C3C6"/>
    <a:srgbClr val="000830"/>
    <a:srgbClr val="000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6" autoAdjust="0"/>
    <p:restoredTop sz="78276" autoAdjust="0"/>
  </p:normalViewPr>
  <p:slideViewPr>
    <p:cSldViewPr snapToGrid="0" snapToObjects="1">
      <p:cViewPr varScale="1">
        <p:scale>
          <a:sx n="121" d="100"/>
          <a:sy n="121" d="100"/>
        </p:scale>
        <p:origin x="-134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5063E54-3693-674C-9B83-A92C42DCBACA}" type="datetimeFigureOut">
              <a:rPr lang="en-US" smtClean="0"/>
              <a:t>7/20/2016</a:t>
            </a:fld>
            <a:endParaRPr 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a:defRPr sz="1200"/>
            </a:lvl1pPr>
          </a:lstStyle>
          <a:p>
            <a:fld id="{CEE800E6-57F7-4846-81AF-35C0C5651A33}" type="slidenum">
              <a:rPr lang="en-US" smtClean="0"/>
              <a:t>‹#›</a:t>
            </a:fld>
            <a:endParaRPr lang="en-US" dirty="0"/>
          </a:p>
        </p:txBody>
      </p:sp>
    </p:spTree>
    <p:extLst>
      <p:ext uri="{BB962C8B-B14F-4D97-AF65-F5344CB8AC3E}">
        <p14:creationId xmlns:p14="http://schemas.microsoft.com/office/powerpoint/2010/main" val="3767102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431800" y="692150"/>
            <a:ext cx="6146800" cy="3459163"/>
          </a:xfrm>
          <a:prstGeom prst="rect">
            <a:avLst/>
          </a:prstGeom>
        </p:spPr>
        <p:txBody>
          <a:bodyPr lIns="92757" tIns="46378" rIns="92757" bIns="46378"/>
          <a:lstStyle/>
          <a:p>
            <a:pPr lvl="0"/>
            <a:endParaRPr/>
          </a:p>
        </p:txBody>
      </p:sp>
      <p:sp>
        <p:nvSpPr>
          <p:cNvPr id="18" name="Shape 18"/>
          <p:cNvSpPr>
            <a:spLocks noGrp="1"/>
          </p:cNvSpPr>
          <p:nvPr>
            <p:ph type="body" sz="quarter" idx="1"/>
          </p:nvPr>
        </p:nvSpPr>
        <p:spPr>
          <a:xfrm>
            <a:off x="934720" y="4381103"/>
            <a:ext cx="5140960" cy="4150519"/>
          </a:xfrm>
          <a:prstGeom prst="rect">
            <a:avLst/>
          </a:prstGeom>
        </p:spPr>
        <p:txBody>
          <a:bodyPr lIns="92757" tIns="46378" rIns="92757" bIns="46378"/>
          <a:lstStyle/>
          <a:p>
            <a:pPr lvl="0"/>
            <a:endParaRPr/>
          </a:p>
        </p:txBody>
      </p:sp>
    </p:spTree>
    <p:extLst>
      <p:ext uri="{BB962C8B-B14F-4D97-AF65-F5344CB8AC3E}">
        <p14:creationId xmlns:p14="http://schemas.microsoft.com/office/powerpoint/2010/main" val="2820528855"/>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lnSpcReduction="1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Chúng ta hãy nói về </a:t>
            </a:r>
            <a:r>
              <a:rPr lang="en-US" sz="2400" dirty="0" smtClean="0"/>
              <a:t>me.</a:t>
            </a:r>
            <a:r>
              <a:rPr lang="vi-VN" sz="2400" dirty="0" smtClean="0"/>
              <a:t> Không </a:t>
            </a:r>
            <a:r>
              <a:rPr lang="en-US" sz="2400" dirty="0" err="1" smtClean="0"/>
              <a:t>phải</a:t>
            </a:r>
            <a:r>
              <a:rPr lang="en-US" sz="2400" baseline="0" dirty="0" smtClean="0"/>
              <a:t> me</a:t>
            </a:r>
            <a:r>
              <a:rPr lang="vi-VN" sz="2400" dirty="0" smtClean="0"/>
              <a:t>, </a:t>
            </a:r>
            <a:r>
              <a:rPr lang="en-US" sz="2400" dirty="0" err="1" smtClean="0"/>
              <a:t>mà</a:t>
            </a:r>
            <a:r>
              <a:rPr lang="en-US" sz="2400" baseline="0" dirty="0" smtClean="0"/>
              <a:t> </a:t>
            </a:r>
            <a:r>
              <a:rPr lang="en-US" sz="2400" baseline="0" dirty="0" err="1" smtClean="0"/>
              <a:t>là</a:t>
            </a:r>
            <a:r>
              <a:rPr lang="vi-VN" sz="2400" dirty="0" smtClean="0"/>
              <a:t> ageLOC</a:t>
            </a:r>
            <a:r>
              <a:rPr lang="en-US" sz="2400" baseline="0" dirty="0" smtClean="0"/>
              <a:t> Me</a:t>
            </a:r>
            <a:r>
              <a:rPr lang="vi-VN" sz="2400" dirty="0" smtClean="0"/>
              <a:t>. Bởi vì nó rất cá nhân và cá nhân</a:t>
            </a:r>
            <a:r>
              <a:rPr lang="en-US" sz="2400" baseline="0" dirty="0" smtClean="0"/>
              <a:t> </a:t>
            </a:r>
            <a:r>
              <a:rPr lang="en-US" sz="2400" baseline="0" dirty="0" err="1" smtClean="0"/>
              <a:t>là</a:t>
            </a:r>
            <a:r>
              <a:rPr lang="vi-VN" sz="2400" dirty="0" smtClean="0"/>
              <a:t> nó thực sự về bạn, v</a:t>
            </a:r>
            <a:r>
              <a:rPr lang="en-US" sz="2400" dirty="0" smtClean="0"/>
              <a:t>ề</a:t>
            </a:r>
            <a:r>
              <a:rPr lang="vi-VN" sz="2400" dirty="0" smtClean="0"/>
              <a:t> </a:t>
            </a:r>
            <a:r>
              <a:rPr lang="en-US" sz="2400" dirty="0" err="1" smtClean="0"/>
              <a:t>tôi</a:t>
            </a:r>
            <a:r>
              <a:rPr lang="vi-VN" sz="2400" dirty="0" smtClean="0"/>
              <a:t>, và </a:t>
            </a:r>
            <a:r>
              <a:rPr lang="en-US" sz="2400" dirty="0" err="1" smtClean="0"/>
              <a:t>về</a:t>
            </a:r>
            <a:r>
              <a:rPr lang="en-US" sz="2400" baseline="0" dirty="0" smtClean="0"/>
              <a:t> </a:t>
            </a:r>
            <a:r>
              <a:rPr lang="vi-VN" sz="2400" dirty="0" smtClean="0"/>
              <a:t>tất cả chúng ta</a:t>
            </a:r>
            <a:r>
              <a:rPr lang="en-US" sz="2400" dirty="0" smtClean="0"/>
              <a:t>.</a:t>
            </a:r>
            <a:endParaRPr lang="en-US" sz="2400" b="0" i="0" dirty="0" smtClean="0"/>
          </a:p>
        </p:txBody>
      </p:sp>
    </p:spTree>
    <p:extLst>
      <p:ext uri="{BB962C8B-B14F-4D97-AF65-F5344CB8AC3E}">
        <p14:creationId xmlns:p14="http://schemas.microsoft.com/office/powerpoint/2010/main" val="1050312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lnSpcReduction="20000"/>
          </a:bodyPr>
          <a:lstStyle/>
          <a:p>
            <a:r>
              <a:rPr lang="vi-VN" sz="2400" dirty="0" smtClean="0"/>
              <a:t>Một trong những điều tuyệt vời về ageLOC </a:t>
            </a:r>
            <a:r>
              <a:rPr lang="en-US" sz="2400" dirty="0" smtClean="0"/>
              <a:t>Me</a:t>
            </a:r>
            <a:r>
              <a:rPr lang="vi-VN" sz="2400" dirty="0" smtClean="0"/>
              <a:t> là nó cho phép chúng tôi cung cấp dịch vụ chăm sóc da mà không thể được chứa trong một bình duy nhất.</a:t>
            </a:r>
            <a:endParaRPr lang="en-US" sz="2400" dirty="0" smtClean="0"/>
          </a:p>
          <a:p>
            <a:endParaRPr lang="en-US" sz="2400" dirty="0" smtClean="0"/>
          </a:p>
          <a:p>
            <a:pPr marL="0" marR="0" indent="0" defTabSz="457200" eaLnBrk="1" fontAlgn="auto" latinLnBrk="0" hangingPunct="1">
              <a:lnSpc>
                <a:spcPct val="117999"/>
              </a:lnSpc>
              <a:spcBef>
                <a:spcPts val="0"/>
              </a:spcBef>
              <a:spcAft>
                <a:spcPts val="0"/>
              </a:spcAft>
              <a:buClrTx/>
              <a:buSzTx/>
              <a:buFontTx/>
              <a:buNone/>
              <a:tabLst/>
              <a:defRPr/>
            </a:pPr>
            <a:r>
              <a:rPr lang="en-US" sz="2400" dirty="0" err="1" smtClean="0"/>
              <a:t>Các</a:t>
            </a:r>
            <a:r>
              <a:rPr lang="en-US" sz="2400" baseline="0" dirty="0" smtClean="0"/>
              <a:t> </a:t>
            </a:r>
            <a:r>
              <a:rPr lang="en-US" sz="2400" baseline="0" dirty="0" err="1" smtClean="0"/>
              <a:t>huyết</a:t>
            </a:r>
            <a:r>
              <a:rPr lang="en-US" sz="2400" baseline="0" dirty="0" smtClean="0"/>
              <a:t> </a:t>
            </a:r>
            <a:r>
              <a:rPr lang="en-US" sz="2400" baseline="0" dirty="0" err="1" smtClean="0"/>
              <a:t>thanh</a:t>
            </a:r>
            <a:r>
              <a:rPr lang="en-US" sz="2400" baseline="0" dirty="0" smtClean="0"/>
              <a:t> (serum) </a:t>
            </a:r>
            <a:r>
              <a:rPr lang="en-US" sz="2400" baseline="0" dirty="0" err="1" smtClean="0"/>
              <a:t>của</a:t>
            </a:r>
            <a:r>
              <a:rPr lang="en-US" sz="2400" baseline="0" dirty="0" smtClean="0"/>
              <a:t> </a:t>
            </a:r>
            <a:r>
              <a:rPr lang="vi-VN" sz="2400" dirty="0" smtClean="0"/>
              <a:t>ageLOC </a:t>
            </a:r>
            <a:r>
              <a:rPr lang="en-US" sz="2400" dirty="0" smtClean="0"/>
              <a:t>Me</a:t>
            </a:r>
            <a:r>
              <a:rPr lang="en-US" sz="2400" baseline="0" dirty="0" smtClean="0"/>
              <a:t> </a:t>
            </a:r>
            <a:r>
              <a:rPr lang="en-US" sz="2400" baseline="0" dirty="0" err="1" smtClean="0"/>
              <a:t>có</a:t>
            </a:r>
            <a:r>
              <a:rPr lang="en-US" sz="2400" baseline="0" dirty="0" smtClean="0"/>
              <a:t> </a:t>
            </a:r>
            <a:r>
              <a:rPr lang="en-US" sz="2400" baseline="0" dirty="0" err="1" smtClean="0"/>
              <a:t>những</a:t>
            </a:r>
            <a:r>
              <a:rPr lang="en-US" sz="2400" baseline="0" dirty="0" smtClean="0"/>
              <a:t> </a:t>
            </a:r>
            <a:r>
              <a:rPr lang="en-US" sz="2400" baseline="0" dirty="0" err="1" smtClean="0"/>
              <a:t>thành</a:t>
            </a:r>
            <a:r>
              <a:rPr lang="en-US" sz="2400" baseline="0" dirty="0" smtClean="0"/>
              <a:t> </a:t>
            </a:r>
            <a:r>
              <a:rPr lang="en-US" sz="2400" baseline="0" dirty="0" err="1" smtClean="0"/>
              <a:t>phần</a:t>
            </a:r>
            <a:r>
              <a:rPr lang="en-US" sz="2400" baseline="0" dirty="0" smtClean="0"/>
              <a:t> </a:t>
            </a:r>
            <a:r>
              <a:rPr lang="en-US" sz="2400" baseline="0" dirty="0" err="1" smtClean="0"/>
              <a:t>hoạt</a:t>
            </a:r>
            <a:r>
              <a:rPr lang="en-US" sz="2400" baseline="0" dirty="0" smtClean="0"/>
              <a:t> </a:t>
            </a:r>
            <a:r>
              <a:rPr lang="en-US" sz="2400" baseline="0" dirty="0" err="1" smtClean="0"/>
              <a:t>động</a:t>
            </a:r>
            <a:r>
              <a:rPr lang="en-US" sz="2400" baseline="0" dirty="0" smtClean="0"/>
              <a:t> ở </a:t>
            </a:r>
            <a:r>
              <a:rPr lang="en-US" sz="2400" baseline="0" dirty="0" err="1" smtClean="0"/>
              <a:t>một</a:t>
            </a:r>
            <a:r>
              <a:rPr lang="en-US" sz="2400" baseline="0" dirty="0" smtClean="0"/>
              <a:t> </a:t>
            </a:r>
            <a:r>
              <a:rPr lang="en-US" sz="2400" baseline="0" dirty="0" err="1" smtClean="0"/>
              <a:t>mức</a:t>
            </a:r>
            <a:r>
              <a:rPr lang="en-US" sz="2400" baseline="0" dirty="0" smtClean="0"/>
              <a:t> </a:t>
            </a:r>
            <a:r>
              <a:rPr lang="en-US" sz="2400" baseline="0" dirty="0" err="1" smtClean="0"/>
              <a:t>độ</a:t>
            </a:r>
            <a:r>
              <a:rPr lang="en-US" sz="2400" baseline="0" dirty="0" smtClean="0"/>
              <a:t> </a:t>
            </a:r>
            <a:r>
              <a:rPr lang="en-US" sz="2400" baseline="0" dirty="0" err="1" smtClean="0"/>
              <a:t>cao</a:t>
            </a:r>
            <a:r>
              <a:rPr lang="en-US" sz="2400" baseline="0" dirty="0" smtClean="0"/>
              <a:t> </a:t>
            </a:r>
            <a:r>
              <a:rPr lang="en-US" sz="2400" baseline="0" dirty="0" err="1" smtClean="0"/>
              <a:t>hơn</a:t>
            </a:r>
            <a:r>
              <a:rPr lang="en-US" sz="2400" baseline="0" dirty="0" smtClean="0"/>
              <a:t>,</a:t>
            </a:r>
            <a:r>
              <a:rPr lang="vi-VN" sz="2400" dirty="0" smtClean="0"/>
              <a:t> vì vậy </a:t>
            </a:r>
            <a:r>
              <a:rPr lang="en-US" sz="2400" dirty="0" err="1" smtClean="0"/>
              <a:t>chúng</a:t>
            </a:r>
            <a:r>
              <a:rPr lang="vi-VN" sz="2400" dirty="0" smtClean="0"/>
              <a:t> cần phải được kết hợp ngay tại thời điểm sử dụng </a:t>
            </a:r>
            <a:r>
              <a:rPr lang="en-US" sz="2400" dirty="0" err="1" smtClean="0"/>
              <a:t>để</a:t>
            </a:r>
            <a:r>
              <a:rPr lang="en-US" sz="2400" baseline="0" dirty="0" smtClean="0"/>
              <a:t> </a:t>
            </a:r>
            <a:r>
              <a:rPr lang="en-US" sz="2400" baseline="0" dirty="0" err="1" smtClean="0"/>
              <a:t>cho</a:t>
            </a:r>
            <a:r>
              <a:rPr lang="en-US" sz="2400" baseline="0" dirty="0" smtClean="0"/>
              <a:t> </a:t>
            </a:r>
            <a:r>
              <a:rPr lang="en-US" sz="2400" baseline="0" dirty="0" err="1" smtClean="0"/>
              <a:t>kết</a:t>
            </a:r>
            <a:r>
              <a:rPr lang="en-US" sz="2400" baseline="0" dirty="0" smtClean="0"/>
              <a:t> </a:t>
            </a:r>
            <a:r>
              <a:rPr lang="en-US" sz="2400" baseline="0" dirty="0" err="1" smtClean="0"/>
              <a:t>quả</a:t>
            </a:r>
            <a:r>
              <a:rPr lang="en-US" sz="2400" baseline="0" dirty="0" smtClean="0"/>
              <a:t> </a:t>
            </a:r>
            <a:r>
              <a:rPr lang="vi-VN" sz="2400" dirty="0" smtClean="0"/>
              <a:t>hiệu quả </a:t>
            </a:r>
            <a:r>
              <a:rPr lang="en-US" sz="2400" dirty="0" err="1" smtClean="0"/>
              <a:t>và</a:t>
            </a:r>
            <a:r>
              <a:rPr lang="en-US" sz="2400" baseline="0" dirty="0" smtClean="0"/>
              <a:t> </a:t>
            </a:r>
            <a:r>
              <a:rPr lang="en-US" sz="2400" baseline="0" dirty="0" err="1" smtClean="0"/>
              <a:t>chuyên</a:t>
            </a:r>
            <a:r>
              <a:rPr lang="en-US" sz="2400" baseline="0" dirty="0" smtClean="0"/>
              <a:t> </a:t>
            </a:r>
            <a:r>
              <a:rPr lang="en-US" sz="2400" baseline="0" dirty="0" err="1" smtClean="0"/>
              <a:t>biệt</a:t>
            </a:r>
            <a:r>
              <a:rPr lang="en-US" sz="2400" baseline="0" dirty="0" smtClean="0"/>
              <a:t> </a:t>
            </a:r>
            <a:r>
              <a:rPr lang="vi-VN" sz="2400" dirty="0" smtClean="0"/>
              <a:t>hơn </a:t>
            </a:r>
            <a:r>
              <a:rPr lang="en-US" sz="2400" dirty="0" smtClean="0"/>
              <a:t>s</a:t>
            </a:r>
            <a:r>
              <a:rPr lang="vi-VN" sz="2400" dirty="0" smtClean="0"/>
              <a:t>o </a:t>
            </a:r>
            <a:r>
              <a:rPr lang="en-US" sz="2400" dirty="0" err="1" smtClean="0"/>
              <a:t>với</a:t>
            </a:r>
            <a:r>
              <a:rPr lang="en-US" sz="2400" baseline="0" dirty="0" smtClean="0"/>
              <a:t> </a:t>
            </a:r>
            <a:r>
              <a:rPr lang="vi-VN" sz="2400" dirty="0" smtClean="0"/>
              <a:t>bất cứ điều gì chúng tôi đã làm trong lịch sử. Kết quả là một </a:t>
            </a:r>
            <a:r>
              <a:rPr lang="en-US" sz="2400" dirty="0" err="1" smtClean="0"/>
              <a:t>chế</a:t>
            </a:r>
            <a:r>
              <a:rPr lang="en-US" sz="2400" baseline="0" dirty="0" smtClean="0"/>
              <a:t> </a:t>
            </a:r>
            <a:r>
              <a:rPr lang="en-US" sz="2400" baseline="0" dirty="0" err="1" smtClean="0"/>
              <a:t>độ</a:t>
            </a:r>
            <a:r>
              <a:rPr lang="en-US" sz="2400" baseline="0" dirty="0" smtClean="0"/>
              <a:t> </a:t>
            </a:r>
            <a:r>
              <a:rPr lang="en-US" sz="2400" baseline="0" dirty="0" err="1" smtClean="0"/>
              <a:t>tùy</a:t>
            </a:r>
            <a:r>
              <a:rPr lang="en-US" sz="2400" baseline="0" dirty="0" smtClean="0"/>
              <a:t> </a:t>
            </a:r>
            <a:r>
              <a:rPr lang="en-US" sz="2400" baseline="0" dirty="0" err="1" smtClean="0"/>
              <a:t>biến</a:t>
            </a:r>
            <a:r>
              <a:rPr lang="en-US" sz="2400" baseline="0" dirty="0" smtClean="0"/>
              <a:t> </a:t>
            </a:r>
            <a:r>
              <a:rPr lang="vi-VN" sz="2400" dirty="0" smtClean="0"/>
              <a:t>tốt hơn, </a:t>
            </a:r>
            <a:r>
              <a:rPr lang="en-US" sz="2400" dirty="0" err="1" smtClean="0"/>
              <a:t>phù</a:t>
            </a:r>
            <a:r>
              <a:rPr lang="en-US" sz="2400" baseline="0" dirty="0" smtClean="0"/>
              <a:t> </a:t>
            </a:r>
            <a:r>
              <a:rPr lang="en-US" sz="2400" baseline="0" dirty="0" err="1" smtClean="0"/>
              <a:t>hợp</a:t>
            </a:r>
            <a:r>
              <a:rPr lang="en-US" sz="2400" baseline="0" dirty="0" smtClean="0"/>
              <a:t> </a:t>
            </a:r>
            <a:r>
              <a:rPr lang="en-US" sz="2400" baseline="0" dirty="0" err="1" smtClean="0"/>
              <a:t>hơn</a:t>
            </a:r>
            <a:r>
              <a:rPr lang="vi-VN" sz="2400" dirty="0" smtClean="0"/>
              <a:t> chỉ </a:t>
            </a:r>
            <a:r>
              <a:rPr lang="en-US" sz="2400" dirty="0" err="1" smtClean="0"/>
              <a:t>dành</a:t>
            </a:r>
            <a:r>
              <a:rPr lang="en-US" sz="2400" baseline="0" dirty="0" smtClean="0"/>
              <a:t> </a:t>
            </a:r>
            <a:r>
              <a:rPr lang="vi-VN" sz="2400" dirty="0" smtClean="0"/>
              <a:t>cho bạn.</a:t>
            </a:r>
            <a:endParaRPr lang="en-US" sz="24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a:p>
            <a:endParaRPr lang="en-US" dirty="0"/>
          </a:p>
        </p:txBody>
      </p:sp>
    </p:spTree>
    <p:extLst>
      <p:ext uri="{BB962C8B-B14F-4D97-AF65-F5344CB8AC3E}">
        <p14:creationId xmlns:p14="http://schemas.microsoft.com/office/powerpoint/2010/main" val="790026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62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Một trong những vấn đề chính mà chúng tôi tìm thấy trong chăm sóc da là mọi người không phải luôn luôn tuân thủ. Con người có một thời gian khó ghi nhớ để sử dụng sản phẩm của họ đúng cách để có được lợi ích tối đa. Nhưng ageLOC </a:t>
            </a:r>
            <a:r>
              <a:rPr lang="en-US" sz="2400" dirty="0" smtClean="0"/>
              <a:t>Me</a:t>
            </a:r>
            <a:r>
              <a:rPr lang="vi-VN" sz="2400" dirty="0" smtClean="0"/>
              <a:t> nhắc bạn sử dụng sản phẩm của bạn hàng ngày và </a:t>
            </a:r>
            <a:r>
              <a:rPr lang="en-US" sz="2400" dirty="0" err="1" smtClean="0"/>
              <a:t>cung</a:t>
            </a:r>
            <a:r>
              <a:rPr lang="en-US" sz="2400" dirty="0" smtClean="0"/>
              <a:t> </a:t>
            </a:r>
            <a:r>
              <a:rPr lang="en-US" sz="2400" dirty="0" err="1" smtClean="0"/>
              <a:t>cấp</a:t>
            </a:r>
            <a:r>
              <a:rPr lang="en-US" sz="2400" baseline="0" dirty="0" smtClean="0"/>
              <a:t> </a:t>
            </a:r>
            <a:r>
              <a:rPr lang="vi-VN" sz="2400" dirty="0" smtClean="0"/>
              <a:t>một liều lượng chính xác để bạn có được kết quả tốt nhất</a:t>
            </a:r>
            <a:r>
              <a:rPr lang="en-US" sz="2400" dirty="0" smtClean="0"/>
              <a:t> -</a:t>
            </a:r>
            <a:r>
              <a:rPr lang="vi-VN" sz="2400" dirty="0" smtClean="0"/>
              <a:t> kết quả mà bạn cần và mong muốn, mỗi ngày.</a:t>
            </a:r>
            <a:endParaRPr lang="en-US" sz="2400" b="0" i="0" dirty="0" smtClean="0"/>
          </a:p>
        </p:txBody>
      </p:sp>
    </p:spTree>
    <p:extLst>
      <p:ext uri="{BB962C8B-B14F-4D97-AF65-F5344CB8AC3E}">
        <p14:creationId xmlns:p14="http://schemas.microsoft.com/office/powerpoint/2010/main" val="1141530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Không có gì giống như ageLOC </a:t>
            </a:r>
            <a:r>
              <a:rPr lang="en-US" sz="2400" dirty="0" smtClean="0"/>
              <a:t>Me</a:t>
            </a:r>
            <a:r>
              <a:rPr lang="vi-VN" sz="2400" dirty="0" smtClean="0"/>
              <a:t> đã từng được thực hiện trước </a:t>
            </a:r>
            <a:r>
              <a:rPr lang="en-US" sz="2400" dirty="0" err="1" smtClean="0"/>
              <a:t>đây</a:t>
            </a:r>
            <a:r>
              <a:rPr lang="en-US" sz="2400" baseline="0" dirty="0" smtClean="0"/>
              <a:t> </a:t>
            </a:r>
            <a:r>
              <a:rPr lang="vi-VN" sz="2400" dirty="0" smtClean="0"/>
              <a:t>và nó thực sự là một bước đột phá trong ngành công nghiệp làm đẹp. Cho đến nay, chúng tôi đã nhận được những giải thưởng về thiết kế và sáng tạo của chúng tôi</a:t>
            </a:r>
            <a:r>
              <a:rPr lang="en-US" sz="2400" dirty="0" smtClean="0"/>
              <a:t>.</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a:p>
            <a:endParaRPr lang="en-US" dirty="0"/>
          </a:p>
        </p:txBody>
      </p:sp>
    </p:spTree>
    <p:extLst>
      <p:ext uri="{BB962C8B-B14F-4D97-AF65-F5344CB8AC3E}">
        <p14:creationId xmlns:p14="http://schemas.microsoft.com/office/powerpoint/2010/main" val="1153860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62500" lnSpcReduction="20000"/>
          </a:bodyPr>
          <a:lstStyle/>
          <a:p>
            <a:pPr algn="l" defTabSz="463784" rtl="0">
              <a:lnSpc>
                <a:spcPct val="100000"/>
              </a:lnSpc>
              <a:defRPr/>
            </a:pPr>
            <a:r>
              <a:rPr lang="vi-VN" sz="2400" dirty="0" smtClean="0"/>
              <a:t>Một số người nói </a:t>
            </a:r>
            <a:r>
              <a:rPr lang="en-US" sz="2400" dirty="0" err="1" smtClean="0"/>
              <a:t>nhìn</a:t>
            </a:r>
            <a:r>
              <a:rPr lang="en-US" sz="2400" baseline="0" dirty="0" smtClean="0"/>
              <a:t> </a:t>
            </a:r>
            <a:r>
              <a:rPr lang="en-US" sz="2400" baseline="0" dirty="0" err="1" smtClean="0"/>
              <a:t>nó</a:t>
            </a:r>
            <a:r>
              <a:rPr lang="en-US" sz="2400" baseline="0" dirty="0" smtClean="0"/>
              <a:t> </a:t>
            </a:r>
            <a:r>
              <a:rPr lang="en-US" sz="2400" baseline="0" dirty="0" err="1" smtClean="0"/>
              <a:t>thật</a:t>
            </a:r>
            <a:r>
              <a:rPr lang="en-US" sz="2400" baseline="0" dirty="0" smtClean="0"/>
              <a:t> </a:t>
            </a:r>
            <a:r>
              <a:rPr lang="en-US" sz="2400" baseline="0" dirty="0" err="1" smtClean="0"/>
              <a:t>đẹp</a:t>
            </a:r>
            <a:r>
              <a:rPr lang="vi-VN" sz="2400" dirty="0" smtClean="0"/>
              <a:t>, và </a:t>
            </a:r>
            <a:r>
              <a:rPr lang="en-US" sz="2400" dirty="0" err="1" smtClean="0"/>
              <a:t>nghe</a:t>
            </a:r>
            <a:r>
              <a:rPr lang="en-US" sz="2400" baseline="0" dirty="0" smtClean="0"/>
              <a:t> </a:t>
            </a:r>
            <a:r>
              <a:rPr lang="en-US" sz="2400" baseline="0" dirty="0" err="1" smtClean="0"/>
              <a:t>cũng</a:t>
            </a:r>
            <a:r>
              <a:rPr lang="en-US" sz="2400" baseline="0" dirty="0" smtClean="0"/>
              <a:t> </a:t>
            </a:r>
            <a:r>
              <a:rPr lang="en-US" sz="2400" baseline="0" dirty="0" err="1" smtClean="0"/>
              <a:t>hấp</a:t>
            </a:r>
            <a:r>
              <a:rPr lang="en-US" sz="2400" baseline="0" dirty="0" smtClean="0"/>
              <a:t> </a:t>
            </a:r>
            <a:r>
              <a:rPr lang="en-US" sz="2400" baseline="0" dirty="0" err="1" smtClean="0"/>
              <a:t>dẫn</a:t>
            </a:r>
            <a:r>
              <a:rPr lang="vi-VN" sz="2400" dirty="0" smtClean="0"/>
              <a:t>, nhưng những gì đang thực sự xảy ra bên trong các thiết bị? Làm thế nào bạn có thể cung cấp nguyên liệu tốt hơn một cách hiệu quả hơn so với </a:t>
            </a:r>
            <a:r>
              <a:rPr lang="en-US" sz="2400" dirty="0" err="1" smtClean="0"/>
              <a:t>những</a:t>
            </a:r>
            <a:r>
              <a:rPr lang="en-US" sz="2400" baseline="0" dirty="0" smtClean="0"/>
              <a:t> </a:t>
            </a:r>
            <a:r>
              <a:rPr lang="en-US" sz="2400" baseline="0" dirty="0" err="1" smtClean="0"/>
              <a:t>gì</a:t>
            </a:r>
            <a:r>
              <a:rPr lang="en-US" sz="2400" baseline="0" dirty="0" smtClean="0"/>
              <a:t> </a:t>
            </a:r>
            <a:r>
              <a:rPr lang="en-US" sz="2400" baseline="0" dirty="0" err="1" smtClean="0"/>
              <a:t>chúng</a:t>
            </a:r>
            <a:r>
              <a:rPr lang="en-US" sz="2400" baseline="0" dirty="0" smtClean="0"/>
              <a:t> ta </a:t>
            </a:r>
            <a:r>
              <a:rPr lang="en-US" sz="2400" baseline="0" dirty="0" err="1" smtClean="0"/>
              <a:t>đã</a:t>
            </a:r>
            <a:r>
              <a:rPr lang="en-US" sz="2400" baseline="0" dirty="0" smtClean="0"/>
              <a:t> </a:t>
            </a:r>
            <a:r>
              <a:rPr lang="en-US" sz="2400" baseline="0" dirty="0" err="1" smtClean="0"/>
              <a:t>từng</a:t>
            </a:r>
            <a:r>
              <a:rPr lang="en-US" sz="2400" baseline="0" dirty="0" smtClean="0"/>
              <a:t> </a:t>
            </a:r>
            <a:r>
              <a:rPr lang="en-US" sz="2400" baseline="0" dirty="0" err="1" smtClean="0"/>
              <a:t>làm</a:t>
            </a:r>
            <a:r>
              <a:rPr lang="en-US" sz="2400" baseline="0" dirty="0" smtClean="0"/>
              <a:t> </a:t>
            </a:r>
            <a:r>
              <a:rPr lang="en-US" sz="2400" baseline="0" dirty="0" err="1" smtClean="0"/>
              <a:t>trước</a:t>
            </a:r>
            <a:r>
              <a:rPr lang="en-US" sz="2400" baseline="0" dirty="0" smtClean="0"/>
              <a:t> </a:t>
            </a:r>
            <a:r>
              <a:rPr lang="en-US" sz="2400" baseline="0" dirty="0" err="1" smtClean="0"/>
              <a:t>đây</a:t>
            </a:r>
            <a:r>
              <a:rPr lang="vi-VN" sz="2400" dirty="0" smtClean="0"/>
              <a:t>? Câu trả lời là công nghệ độc quyền của chúng tôi microlayering. Các thiết bị ageLOC </a:t>
            </a:r>
            <a:r>
              <a:rPr lang="en-US" sz="2400" dirty="0" smtClean="0"/>
              <a:t>Me</a:t>
            </a:r>
            <a:r>
              <a:rPr lang="vi-VN" sz="2400" dirty="0" smtClean="0"/>
              <a:t> dệt các huyết thanh tùy chỉnh với nhau thành 40 lớp và mang chúng tại thời điểm sử dụng,</a:t>
            </a:r>
            <a:r>
              <a:rPr lang="en-US" sz="2400" baseline="0" dirty="0" smtClean="0"/>
              <a:t> </a:t>
            </a:r>
            <a:r>
              <a:rPr lang="vi-VN" sz="2400" dirty="0" smtClean="0"/>
              <a:t>phân phối </a:t>
            </a:r>
            <a:r>
              <a:rPr lang="en-US" sz="2400" dirty="0" err="1" smtClean="0"/>
              <a:t>đồng</a:t>
            </a:r>
            <a:r>
              <a:rPr lang="en-US" sz="2400" baseline="0" dirty="0" smtClean="0"/>
              <a:t> </a:t>
            </a:r>
            <a:r>
              <a:rPr lang="en-US" sz="2400" baseline="0" dirty="0" err="1" smtClean="0"/>
              <a:t>đều</a:t>
            </a:r>
            <a:r>
              <a:rPr lang="en-US" sz="2400" baseline="0" dirty="0" smtClean="0"/>
              <a:t> </a:t>
            </a:r>
            <a:r>
              <a:rPr lang="vi-VN" sz="2400" dirty="0" smtClean="0"/>
              <a:t>các thành phần quan trọng, tối ưu hóa kết hợp huyết thanh, và kết quả là tăng sự hấp thụ của các công thức chống lão hóa vào da</a:t>
            </a:r>
            <a:r>
              <a:rPr lang="en-US" sz="2400" dirty="0" smtClean="0"/>
              <a:t>.</a:t>
            </a:r>
            <a:r>
              <a:rPr lang="en-US" sz="2400" baseline="0" dirty="0" smtClean="0"/>
              <a:t> </a:t>
            </a:r>
            <a:endParaRPr lang="en-US" sz="2400" dirty="0" smtClean="0">
              <a:solidFill>
                <a:srgbClr val="FF0000"/>
              </a:solidFill>
            </a:endParaRPr>
          </a:p>
          <a:p>
            <a:endParaRPr lang="en-US" dirty="0"/>
          </a:p>
        </p:txBody>
      </p:sp>
    </p:spTree>
    <p:extLst>
      <p:ext uri="{BB962C8B-B14F-4D97-AF65-F5344CB8AC3E}">
        <p14:creationId xmlns:p14="http://schemas.microsoft.com/office/powerpoint/2010/main" val="1700115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4932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Mỗi người </a:t>
            </a:r>
            <a:r>
              <a:rPr lang="en-US" dirty="0" err="1" smtClean="0"/>
              <a:t>trong</a:t>
            </a:r>
            <a:r>
              <a:rPr lang="en-US" dirty="0" smtClean="0"/>
              <a:t> </a:t>
            </a:r>
            <a:r>
              <a:rPr lang="vi-VN" dirty="0" smtClean="0"/>
              <a:t>chúng ta là duy nhất. Chúng t</a:t>
            </a:r>
            <a:r>
              <a:rPr lang="en-US" dirty="0" smtClean="0"/>
              <a:t>a</a:t>
            </a:r>
            <a:r>
              <a:rPr lang="vi-VN" dirty="0" smtClean="0"/>
              <a:t> có thị hiếu cá nhân riêng, sở thích, </a:t>
            </a:r>
            <a:r>
              <a:rPr lang="en-US" dirty="0" err="1" smtClean="0"/>
              <a:t>những</a:t>
            </a:r>
            <a:r>
              <a:rPr lang="en-US" baseline="0" dirty="0" smtClean="0"/>
              <a:t> </a:t>
            </a:r>
            <a:r>
              <a:rPr lang="en-US" baseline="0" dirty="0" err="1" smtClean="0"/>
              <a:t>điều</a:t>
            </a:r>
            <a:r>
              <a:rPr lang="en-US" baseline="0" dirty="0" smtClean="0"/>
              <a:t> </a:t>
            </a:r>
            <a:r>
              <a:rPr lang="vi-VN" dirty="0" smtClean="0"/>
              <a:t>thích, và không thích. Có rất nhiều điều chúng ta tùy chỉnh mỗi ngày - </a:t>
            </a:r>
            <a:r>
              <a:rPr lang="en-US" dirty="0" smtClean="0"/>
              <a:t> </a:t>
            </a:r>
            <a:r>
              <a:rPr lang="en-US" dirty="0" err="1" smtClean="0"/>
              <a:t>những</a:t>
            </a:r>
            <a:r>
              <a:rPr lang="en-US" baseline="0" dirty="0" smtClean="0"/>
              <a:t> </a:t>
            </a:r>
            <a:r>
              <a:rPr lang="vi-VN" dirty="0" smtClean="0"/>
              <a:t>thứ mà chúng ta tùy chỉnh phù hợp và thích hợp với thế giới </a:t>
            </a:r>
            <a:r>
              <a:rPr lang="en-US" dirty="0" err="1" smtClean="0"/>
              <a:t>riêng</a:t>
            </a:r>
            <a:r>
              <a:rPr lang="en-US" baseline="0" dirty="0" smtClean="0"/>
              <a:t> </a:t>
            </a:r>
            <a:r>
              <a:rPr lang="vi-VN" dirty="0" smtClean="0"/>
              <a:t>của chúng t</a:t>
            </a:r>
            <a:r>
              <a:rPr lang="en-US" dirty="0" smtClean="0"/>
              <a:t>a.</a:t>
            </a:r>
            <a:endParaRPr lang="vi-VN" dirty="0" smtClean="0"/>
          </a:p>
          <a:p>
            <a:endParaRPr lang="en-US" baseline="0" dirty="0" smtClean="0"/>
          </a:p>
          <a:p>
            <a:r>
              <a:rPr lang="vi-VN" dirty="0" smtClean="0"/>
              <a:t>Nhưng chăm sóc da</a:t>
            </a:r>
            <a:r>
              <a:rPr lang="en-US" baseline="0" dirty="0" smtClean="0"/>
              <a:t> </a:t>
            </a:r>
            <a:r>
              <a:rPr lang="en-US" baseline="0" dirty="0" err="1" smtClean="0"/>
              <a:t>thì</a:t>
            </a:r>
            <a:r>
              <a:rPr lang="vi-VN" dirty="0" smtClean="0"/>
              <a:t> khá đơn giản và </a:t>
            </a:r>
            <a:r>
              <a:rPr lang="en-US" dirty="0" err="1" smtClean="0"/>
              <a:t>chỉ</a:t>
            </a:r>
            <a:r>
              <a:rPr lang="en-US" baseline="0" dirty="0" err="1" smtClean="0"/>
              <a:t>-có-một-loại</a:t>
            </a:r>
            <a:r>
              <a:rPr lang="en-US" baseline="0" dirty="0" smtClean="0"/>
              <a:t> </a:t>
            </a:r>
            <a:r>
              <a:rPr lang="en-US" baseline="0" dirty="0" err="1" smtClean="0"/>
              <a:t>dùng</a:t>
            </a:r>
            <a:r>
              <a:rPr lang="en-US" baseline="0" dirty="0" smtClean="0"/>
              <a:t> </a:t>
            </a:r>
            <a:r>
              <a:rPr lang="en-US" baseline="0" dirty="0" err="1" smtClean="0"/>
              <a:t>cho</a:t>
            </a:r>
            <a:r>
              <a:rPr lang="en-US" baseline="0" dirty="0" smtClean="0"/>
              <a:t> </a:t>
            </a:r>
            <a:r>
              <a:rPr lang="vi-VN" dirty="0" smtClean="0"/>
              <a:t>tất cả trong một thời gian rất dài. Ở Nu Skin, chúng tôi hiểu rằng </a:t>
            </a:r>
            <a:r>
              <a:rPr lang="en-US" dirty="0" err="1" smtClean="0"/>
              <a:t>chăm</a:t>
            </a:r>
            <a:r>
              <a:rPr lang="en-US" baseline="0" dirty="0" smtClean="0"/>
              <a:t> </a:t>
            </a:r>
            <a:r>
              <a:rPr lang="en-US" baseline="0" dirty="0" err="1" smtClean="0"/>
              <a:t>sóc</a:t>
            </a:r>
            <a:r>
              <a:rPr lang="en-US" baseline="0" dirty="0" smtClean="0"/>
              <a:t> da </a:t>
            </a:r>
            <a:r>
              <a:rPr lang="en-US" baseline="0" dirty="0" err="1" smtClean="0"/>
              <a:t>cũng</a:t>
            </a:r>
            <a:r>
              <a:rPr lang="en-US" baseline="0" dirty="0" smtClean="0"/>
              <a:t> </a:t>
            </a:r>
            <a:r>
              <a:rPr lang="en-US" baseline="0" dirty="0" err="1" smtClean="0"/>
              <a:t>là</a:t>
            </a:r>
            <a:r>
              <a:rPr lang="en-US" baseline="0" dirty="0" smtClean="0"/>
              <a:t> </a:t>
            </a:r>
            <a:r>
              <a:rPr lang="vi-VN" dirty="0" smtClean="0"/>
              <a:t>một cái gì đó </a:t>
            </a:r>
            <a:r>
              <a:rPr lang="en-US" dirty="0" err="1" smtClean="0"/>
              <a:t>rất</a:t>
            </a:r>
            <a:r>
              <a:rPr lang="en-US" baseline="0" dirty="0" smtClean="0"/>
              <a:t> </a:t>
            </a:r>
            <a:r>
              <a:rPr lang="vi-VN" dirty="0" smtClean="0"/>
              <a:t>cá nhân và chăm sóc da cần phải được cá nhân hoá hơn và tùy biến nhiều hơn để cung cấp những lợi ích </a:t>
            </a:r>
            <a:r>
              <a:rPr lang="en-US" dirty="0" err="1" smtClean="0"/>
              <a:t>và</a:t>
            </a:r>
            <a:r>
              <a:rPr lang="en-US" baseline="0" dirty="0" smtClean="0"/>
              <a:t> </a:t>
            </a:r>
            <a:r>
              <a:rPr lang="en-US" baseline="0" dirty="0" err="1" smtClean="0"/>
              <a:t>kết</a:t>
            </a:r>
            <a:r>
              <a:rPr lang="en-US" baseline="0" dirty="0" smtClean="0"/>
              <a:t> </a:t>
            </a:r>
            <a:r>
              <a:rPr lang="en-US" baseline="0" dirty="0" err="1" smtClean="0"/>
              <a:t>quả</a:t>
            </a:r>
            <a:r>
              <a:rPr lang="en-US" baseline="0" dirty="0" smtClean="0"/>
              <a:t> </a:t>
            </a:r>
            <a:r>
              <a:rPr lang="vi-VN" dirty="0" smtClean="0"/>
              <a:t>tốt nhấ</a:t>
            </a:r>
            <a:r>
              <a:rPr lang="en-US" dirty="0" smtClean="0"/>
              <a:t>t.</a:t>
            </a:r>
            <a:r>
              <a:rPr lang="en-US" baseline="0" dirty="0" smtClean="0"/>
              <a:t> </a:t>
            </a:r>
            <a:endParaRPr lang="en-US" dirty="0"/>
          </a:p>
        </p:txBody>
      </p:sp>
    </p:spTree>
    <p:extLst>
      <p:ext uri="{BB962C8B-B14F-4D97-AF65-F5344CB8AC3E}">
        <p14:creationId xmlns:p14="http://schemas.microsoft.com/office/powerpoint/2010/main" val="880062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62500" lnSpcReduction="20000"/>
          </a:bodyPr>
          <a:lstStyle/>
          <a:p>
            <a:r>
              <a:rPr lang="vi-VN" sz="2400" dirty="0" smtClean="0"/>
              <a:t>ageLOC </a:t>
            </a:r>
            <a:r>
              <a:rPr lang="en-US" sz="2400" dirty="0" smtClean="0"/>
              <a:t>Me</a:t>
            </a:r>
            <a:r>
              <a:rPr lang="vi-VN" sz="2400" dirty="0" smtClean="0"/>
              <a:t> là</a:t>
            </a:r>
            <a:r>
              <a:rPr lang="en-US" sz="2400" baseline="0" dirty="0" smtClean="0"/>
              <a:t> </a:t>
            </a:r>
            <a:r>
              <a:rPr lang="en-US" sz="2400" baseline="0" dirty="0" err="1" smtClean="0"/>
              <a:t>cách</a:t>
            </a:r>
            <a:r>
              <a:rPr lang="en-US" sz="2400" baseline="0" dirty="0" smtClean="0"/>
              <a:t> </a:t>
            </a:r>
            <a:r>
              <a:rPr lang="en-US" sz="2400" baseline="0" dirty="0" err="1" smtClean="0"/>
              <a:t>mạng</a:t>
            </a:r>
            <a:r>
              <a:rPr lang="en-US" sz="2400" baseline="0" dirty="0" smtClean="0"/>
              <a:t> </a:t>
            </a:r>
            <a:r>
              <a:rPr lang="en-US" sz="2400" dirty="0" err="1" smtClean="0"/>
              <a:t>đổi</a:t>
            </a:r>
            <a:r>
              <a:rPr lang="en-US" sz="2400" baseline="0" dirty="0" smtClean="0"/>
              <a:t> </a:t>
            </a:r>
            <a:r>
              <a:rPr lang="en-US" sz="2400" baseline="0" dirty="0" err="1" smtClean="0"/>
              <a:t>mới</a:t>
            </a:r>
            <a:r>
              <a:rPr lang="vi-VN" sz="2400" dirty="0" smtClean="0"/>
              <a:t> và thật sự là tương lai của chăm sóc da bởi vì nó </a:t>
            </a:r>
            <a:r>
              <a:rPr lang="en-US" sz="2400" dirty="0" err="1" smtClean="0"/>
              <a:t>được</a:t>
            </a:r>
            <a:r>
              <a:rPr lang="en-US" sz="2400" baseline="0" dirty="0" smtClean="0"/>
              <a:t> </a:t>
            </a:r>
            <a:r>
              <a:rPr lang="en-US" sz="2400" baseline="0" dirty="0" err="1" smtClean="0"/>
              <a:t>tùy</a:t>
            </a:r>
            <a:r>
              <a:rPr lang="en-US" sz="2400" baseline="0" dirty="0" smtClean="0"/>
              <a:t> </a:t>
            </a:r>
            <a:r>
              <a:rPr lang="en-US" sz="2400" baseline="0" dirty="0" err="1" smtClean="0"/>
              <a:t>chỉnh</a:t>
            </a:r>
            <a:r>
              <a:rPr lang="en-US" sz="2400" baseline="0" dirty="0" smtClean="0"/>
              <a:t> CHO</a:t>
            </a:r>
            <a:r>
              <a:rPr lang="vi-VN" sz="2400" dirty="0" smtClean="0"/>
              <a:t> BẠN</a:t>
            </a:r>
            <a:r>
              <a:rPr lang="en-US" sz="2400" dirty="0" smtClean="0"/>
              <a:t>.</a:t>
            </a:r>
            <a:endParaRPr lang="vi-VN" sz="24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Một yếu tố quan trọng của hệ thống là các ứng dụng, nơi bạn cho chúng tôi biết về bạn. Các ứng dụng sẽ hỏi bạn những thứ như giới tính của bạn, nơi bạn đến từ </a:t>
            </a:r>
            <a:r>
              <a:rPr lang="en-US" sz="2400" dirty="0" err="1" smtClean="0"/>
              <a:t>đâu</a:t>
            </a:r>
            <a:r>
              <a:rPr lang="en-US" sz="2400" baseline="0" dirty="0" smtClean="0"/>
              <a:t> </a:t>
            </a:r>
            <a:r>
              <a:rPr lang="vi-VN" sz="2400" dirty="0" smtClean="0"/>
              <a:t>(vì vấn đề khí hậu)</a:t>
            </a:r>
            <a:r>
              <a:rPr lang="en-US" sz="2400" dirty="0" smtClean="0"/>
              <a:t>,</a:t>
            </a:r>
            <a:r>
              <a:rPr lang="vi-VN" sz="2400" dirty="0" smtClean="0"/>
              <a:t> </a:t>
            </a:r>
            <a:r>
              <a:rPr lang="en-US" sz="2400" dirty="0" smtClean="0"/>
              <a:t>background</a:t>
            </a:r>
            <a:r>
              <a:rPr lang="en-US" sz="2400" baseline="0" dirty="0" smtClean="0"/>
              <a:t> </a:t>
            </a:r>
            <a:r>
              <a:rPr lang="vi-VN" sz="2400" dirty="0" smtClean="0"/>
              <a:t>của bạn, những </a:t>
            </a:r>
            <a:r>
              <a:rPr lang="en-US" sz="2400" dirty="0" err="1" smtClean="0"/>
              <a:t>quan</a:t>
            </a:r>
            <a:r>
              <a:rPr lang="en-US" sz="2400" baseline="0" dirty="0" smtClean="0"/>
              <a:t> </a:t>
            </a:r>
            <a:r>
              <a:rPr lang="en-US" sz="2400" baseline="0" dirty="0" err="1" smtClean="0"/>
              <a:t>tâm</a:t>
            </a:r>
            <a:r>
              <a:rPr lang="en-US" sz="2400" baseline="0" dirty="0" smtClean="0"/>
              <a:t> </a:t>
            </a:r>
            <a:r>
              <a:rPr lang="en-US" sz="2400" baseline="0" dirty="0" err="1" smtClean="0"/>
              <a:t>về</a:t>
            </a:r>
            <a:r>
              <a:rPr lang="vi-VN" sz="2400" dirty="0" smtClean="0"/>
              <a:t> lão hóa của bạn, và những gì </a:t>
            </a:r>
            <a:r>
              <a:rPr lang="en-US" sz="2400" dirty="0" err="1" smtClean="0"/>
              <a:t>bạn</a:t>
            </a:r>
            <a:r>
              <a:rPr lang="en-US" sz="2400" baseline="0" dirty="0" smtClean="0"/>
              <a:t> </a:t>
            </a:r>
            <a:r>
              <a:rPr lang="vi-VN" sz="2400" dirty="0" smtClean="0"/>
              <a:t>hy vọng về chăm sóc da và những gì bạn đang cố gắng để đạt được. Các ứng dụng sau đó đặt các câu trả lời của bạn thành một thuật toán phức tạp mà</a:t>
            </a:r>
            <a:r>
              <a:rPr lang="en-US" sz="2400" dirty="0" smtClean="0"/>
              <a:t> </a:t>
            </a:r>
            <a:r>
              <a:rPr lang="en-US" sz="2400" dirty="0" err="1" smtClean="0"/>
              <a:t>được</a:t>
            </a:r>
            <a:r>
              <a:rPr lang="en-US" sz="2400" baseline="0" dirty="0" smtClean="0"/>
              <a:t> </a:t>
            </a:r>
            <a:r>
              <a:rPr lang="en-US" sz="2400" baseline="0" dirty="0" err="1" smtClean="0"/>
              <a:t>phân</a:t>
            </a:r>
            <a:r>
              <a:rPr lang="en-US" sz="2400" baseline="0" dirty="0" smtClean="0"/>
              <a:t> </a:t>
            </a:r>
            <a:r>
              <a:rPr lang="en-US" sz="2400" baseline="0" dirty="0" err="1" smtClean="0"/>
              <a:t>tích</a:t>
            </a:r>
            <a:r>
              <a:rPr lang="vi-VN" sz="2400" dirty="0" smtClean="0"/>
              <a:t> </a:t>
            </a:r>
            <a:r>
              <a:rPr lang="en-US" sz="2400" dirty="0" err="1" smtClean="0"/>
              <a:t>bởi</a:t>
            </a:r>
            <a:r>
              <a:rPr lang="en-US" sz="2400" baseline="0" dirty="0" smtClean="0"/>
              <a:t> </a:t>
            </a:r>
            <a:r>
              <a:rPr lang="en-US" sz="2400" baseline="0" dirty="0" err="1" smtClean="0"/>
              <a:t>bộ</a:t>
            </a:r>
            <a:r>
              <a:rPr lang="en-US" sz="2400" baseline="0" dirty="0" smtClean="0"/>
              <a:t> </a:t>
            </a:r>
            <a:r>
              <a:rPr lang="en-US" sz="2400" baseline="0" dirty="0" err="1" smtClean="0"/>
              <a:t>phận</a:t>
            </a:r>
            <a:r>
              <a:rPr lang="en-US" sz="2400" baseline="0" dirty="0" smtClean="0"/>
              <a:t> </a:t>
            </a:r>
            <a:r>
              <a:rPr lang="vi-VN" sz="2400" dirty="0" smtClean="0"/>
              <a:t>R&amp;D</a:t>
            </a:r>
            <a:r>
              <a:rPr lang="en-US" sz="2400" dirty="0" smtClean="0"/>
              <a:t> (</a:t>
            </a:r>
            <a:r>
              <a:rPr lang="en-US" sz="2400" dirty="0" err="1" smtClean="0"/>
              <a:t>nghiên</a:t>
            </a:r>
            <a:r>
              <a:rPr lang="en-US" sz="2400" baseline="0" dirty="0" smtClean="0"/>
              <a:t> </a:t>
            </a:r>
            <a:r>
              <a:rPr lang="en-US" sz="2400" baseline="0" dirty="0" err="1" smtClean="0"/>
              <a:t>cứu</a:t>
            </a:r>
            <a:r>
              <a:rPr lang="en-US" sz="2400" baseline="0" dirty="0" smtClean="0"/>
              <a:t> &amp; </a:t>
            </a:r>
            <a:r>
              <a:rPr lang="en-US" sz="2400" baseline="0" dirty="0" err="1" smtClean="0"/>
              <a:t>phát</a:t>
            </a:r>
            <a:r>
              <a:rPr lang="en-US" sz="2400" baseline="0" dirty="0" smtClean="0"/>
              <a:t> </a:t>
            </a:r>
            <a:r>
              <a:rPr lang="en-US" sz="2400" baseline="0" dirty="0" err="1" smtClean="0"/>
              <a:t>triển</a:t>
            </a:r>
            <a:r>
              <a:rPr lang="en-US" sz="2400" baseline="0" dirty="0" smtClean="0"/>
              <a:t>)</a:t>
            </a:r>
            <a:r>
              <a:rPr lang="vi-VN" sz="2400" dirty="0" smtClean="0"/>
              <a:t>, chúng tôi có hơn 30 năm </a:t>
            </a:r>
            <a:r>
              <a:rPr lang="en-US" sz="2400" dirty="0" err="1" smtClean="0"/>
              <a:t>kinh</a:t>
            </a:r>
            <a:r>
              <a:rPr lang="en-US" sz="2400" baseline="0" dirty="0" smtClean="0"/>
              <a:t> </a:t>
            </a:r>
            <a:r>
              <a:rPr lang="en-US" sz="2400" baseline="0" dirty="0" err="1" smtClean="0"/>
              <a:t>nghiệm</a:t>
            </a:r>
            <a:r>
              <a:rPr lang="en-US" sz="2400" baseline="0" dirty="0" smtClean="0"/>
              <a:t> </a:t>
            </a:r>
            <a:r>
              <a:rPr lang="en-US" sz="2400" baseline="0" dirty="0" err="1" smtClean="0"/>
              <a:t>về</a:t>
            </a:r>
            <a:r>
              <a:rPr lang="en-US" sz="2400" baseline="0" dirty="0" smtClean="0"/>
              <a:t> </a:t>
            </a:r>
            <a:r>
              <a:rPr lang="vi-VN" sz="2400" dirty="0" smtClean="0"/>
              <a:t>khoa học di truyền, và chuyên môn của chúng tôi trong việc chăm sóc da, để tạo ra một chế độ tùy chỉnh </a:t>
            </a:r>
            <a:r>
              <a:rPr lang="en-US" sz="2400" dirty="0" err="1" smtClean="0"/>
              <a:t>giành</a:t>
            </a:r>
            <a:r>
              <a:rPr lang="en-US" sz="2400" baseline="0" dirty="0" smtClean="0"/>
              <a:t> </a:t>
            </a:r>
            <a:r>
              <a:rPr lang="en-US" sz="2400" baseline="0" dirty="0" err="1" smtClean="0"/>
              <a:t>riêng</a:t>
            </a:r>
            <a:r>
              <a:rPr lang="en-US" sz="2400" baseline="0" dirty="0" smtClean="0"/>
              <a:t> </a:t>
            </a:r>
            <a:r>
              <a:rPr lang="vi-VN" sz="2400" dirty="0" smtClean="0"/>
              <a:t>cho bạn</a:t>
            </a:r>
            <a:r>
              <a:rPr lang="en-US" sz="2400" dirty="0" smtClean="0"/>
              <a:t>.</a:t>
            </a:r>
            <a:r>
              <a:rPr lang="en-US" sz="2400" baseline="0" dirty="0" smtClean="0"/>
              <a:t> </a:t>
            </a:r>
            <a:endParaRPr lang="en-US" sz="2400" b="0" i="0" dirty="0" smtClean="0"/>
          </a:p>
          <a:p>
            <a:endParaRPr lang="en-US" sz="24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p:txBody>
      </p:sp>
    </p:spTree>
    <p:extLst>
      <p:ext uri="{BB962C8B-B14F-4D97-AF65-F5344CB8AC3E}">
        <p14:creationId xmlns:p14="http://schemas.microsoft.com/office/powerpoint/2010/main" val="147605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70000" lnSpcReduction="20000"/>
          </a:bodyPr>
          <a:lstStyle/>
          <a:p>
            <a:r>
              <a:rPr lang="en-US" sz="2400" dirty="0" err="1" smtClean="0"/>
              <a:t>Việc</a:t>
            </a:r>
            <a:r>
              <a:rPr lang="en-US" sz="2400" baseline="0" dirty="0" smtClean="0"/>
              <a:t> </a:t>
            </a:r>
            <a:r>
              <a:rPr lang="en-US" sz="2400" baseline="0" dirty="0" err="1" smtClean="0"/>
              <a:t>này</a:t>
            </a:r>
            <a:r>
              <a:rPr lang="en-US" sz="2400" baseline="0" dirty="0" smtClean="0"/>
              <a:t> c</a:t>
            </a:r>
            <a:r>
              <a:rPr lang="vi-VN" sz="2400" dirty="0" smtClean="0"/>
              <a:t>hưa bao giờ được thực hiện </a:t>
            </a:r>
            <a:r>
              <a:rPr lang="en-US" sz="2400" dirty="0" err="1" smtClean="0"/>
              <a:t>từ</a:t>
            </a:r>
            <a:r>
              <a:rPr lang="en-US" sz="2400" baseline="0" dirty="0" smtClean="0"/>
              <a:t> </a:t>
            </a:r>
            <a:r>
              <a:rPr lang="vi-VN" sz="2400" dirty="0" smtClean="0"/>
              <a:t>trước </a:t>
            </a:r>
            <a:r>
              <a:rPr lang="en-US" sz="2400" dirty="0" err="1" smtClean="0"/>
              <a:t>đến</a:t>
            </a:r>
            <a:r>
              <a:rPr lang="en-US" sz="2400" baseline="0" dirty="0" smtClean="0"/>
              <a:t> nay </a:t>
            </a:r>
            <a:r>
              <a:rPr lang="vi-VN" sz="2400" dirty="0" smtClean="0"/>
              <a:t>và nó thực sự là một thành tựu đáng chú ý</a:t>
            </a:r>
            <a:r>
              <a:rPr lang="en-US" sz="2400" baseline="0" dirty="0" smtClean="0"/>
              <a:t> - </a:t>
            </a:r>
            <a:r>
              <a:rPr lang="vi-VN" sz="2400" dirty="0" smtClean="0"/>
              <a:t>để </a:t>
            </a:r>
            <a:r>
              <a:rPr lang="en-US" sz="2400" dirty="0" err="1" smtClean="0"/>
              <a:t>trở</a:t>
            </a:r>
            <a:r>
              <a:rPr lang="en-US" sz="2400" baseline="0" dirty="0" smtClean="0"/>
              <a:t> </a:t>
            </a:r>
            <a:r>
              <a:rPr lang="en-US" sz="2400" baseline="0" dirty="0" err="1" smtClean="0"/>
              <a:t>thành</a:t>
            </a:r>
            <a:r>
              <a:rPr lang="en-US" sz="2400" baseline="0" dirty="0" smtClean="0"/>
              <a:t> </a:t>
            </a:r>
            <a:r>
              <a:rPr lang="vi-VN" sz="2400" dirty="0" smtClean="0"/>
              <a:t>một thể loại đã </a:t>
            </a:r>
            <a:r>
              <a:rPr lang="en-US" sz="2400" dirty="0" err="1" smtClean="0"/>
              <a:t>được</a:t>
            </a:r>
            <a:r>
              <a:rPr lang="en-US" sz="2400" baseline="0" dirty="0" smtClean="0"/>
              <a:t> </a:t>
            </a:r>
            <a:r>
              <a:rPr lang="en-US" sz="2400" baseline="0" dirty="0" err="1" smtClean="0"/>
              <a:t>sử</a:t>
            </a:r>
            <a:r>
              <a:rPr lang="en-US" sz="2400" baseline="0" dirty="0" smtClean="0"/>
              <a:t> </a:t>
            </a:r>
            <a:r>
              <a:rPr lang="en-US" sz="2400" baseline="0" dirty="0" err="1" smtClean="0"/>
              <a:t>dụng</a:t>
            </a:r>
            <a:r>
              <a:rPr lang="en-US" sz="2400" baseline="0" dirty="0" smtClean="0"/>
              <a:t> </a:t>
            </a:r>
            <a:r>
              <a:rPr lang="en-US" sz="2400" baseline="0" dirty="0" err="1" smtClean="0"/>
              <a:t>hàng</a:t>
            </a:r>
            <a:r>
              <a:rPr lang="en-US" sz="2400" baseline="0" dirty="0" smtClean="0"/>
              <a:t> </a:t>
            </a:r>
            <a:r>
              <a:rPr lang="vi-VN" sz="2400" dirty="0" smtClean="0"/>
              <a:t>nhiều năm và </a:t>
            </a:r>
            <a:r>
              <a:rPr lang="en-US" sz="2400" dirty="0" err="1" smtClean="0"/>
              <a:t>đổi</a:t>
            </a:r>
            <a:r>
              <a:rPr lang="en-US" sz="2400" baseline="0" dirty="0" smtClean="0"/>
              <a:t> </a:t>
            </a:r>
            <a:r>
              <a:rPr lang="en-US" sz="2400" baseline="0" dirty="0" err="1" smtClean="0"/>
              <a:t>mới</a:t>
            </a:r>
            <a:r>
              <a:rPr lang="en-US" sz="2400" baseline="0" dirty="0" smtClean="0"/>
              <a:t> </a:t>
            </a:r>
            <a:r>
              <a:rPr lang="en-US" sz="2400" baseline="0" dirty="0" err="1" smtClean="0"/>
              <a:t>nó</a:t>
            </a:r>
            <a:r>
              <a:rPr lang="en-US" sz="2400" baseline="0" dirty="0" smtClean="0"/>
              <a:t> </a:t>
            </a:r>
            <a:r>
              <a:rPr lang="en-US" sz="2400" baseline="0" dirty="0" err="1" smtClean="0"/>
              <a:t>thành</a:t>
            </a:r>
            <a:r>
              <a:rPr lang="en-US" sz="2400" baseline="0" dirty="0" smtClean="0"/>
              <a:t> </a:t>
            </a:r>
            <a:r>
              <a:rPr lang="vi-VN" sz="2400" dirty="0" smtClean="0"/>
              <a:t>một cách hoàn toàn mới. Cung cấp các sản phẩm được tùy biến cho bạn, làm cho ageLOC </a:t>
            </a:r>
            <a:r>
              <a:rPr lang="en-US" sz="2400" dirty="0" smtClean="0"/>
              <a:t>Me</a:t>
            </a:r>
            <a:r>
              <a:rPr lang="en-US" sz="2400" baseline="0" dirty="0" smtClean="0"/>
              <a:t> </a:t>
            </a:r>
            <a:r>
              <a:rPr lang="en-US" sz="2400" baseline="0" dirty="0" err="1" smtClean="0"/>
              <a:t>trở</a:t>
            </a:r>
            <a:r>
              <a:rPr lang="en-US" sz="2400" baseline="0" dirty="0" smtClean="0"/>
              <a:t> </a:t>
            </a:r>
            <a:r>
              <a:rPr lang="en-US" sz="2400" baseline="0" dirty="0" err="1" smtClean="0"/>
              <a:t>thành</a:t>
            </a:r>
            <a:r>
              <a:rPr lang="en-US" sz="2400" baseline="0" dirty="0" smtClean="0"/>
              <a:t> </a:t>
            </a:r>
            <a:r>
              <a:rPr lang="vi-VN" sz="2400" dirty="0" smtClean="0"/>
              <a:t>thế hệ tiếp theo trong việc chăm sóc da.</a:t>
            </a:r>
            <a:endParaRPr lang="en-US" sz="24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p:txBody>
      </p:sp>
    </p:spTree>
    <p:extLst>
      <p:ext uri="{BB962C8B-B14F-4D97-AF65-F5344CB8AC3E}">
        <p14:creationId xmlns:p14="http://schemas.microsoft.com/office/powerpoint/2010/main" val="29173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Với các phác đồ cá nhân được tùy chọn cho bạn từ hơn 2.000 tổ hợp chế độ có thể.</a:t>
            </a:r>
            <a:endParaRPr lang="en-US" sz="2400" b="0" i="0" dirty="0" smtClean="0"/>
          </a:p>
        </p:txBody>
      </p:sp>
    </p:spTree>
    <p:extLst>
      <p:ext uri="{BB962C8B-B14F-4D97-AF65-F5344CB8AC3E}">
        <p14:creationId xmlns:p14="http://schemas.microsoft.com/office/powerpoint/2010/main" val="1215990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62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Có hàng triệu sản phẩm trong ngành công nghiệp sắc đẹp toàn cầu. Một số người thực sự </a:t>
            </a:r>
            <a:r>
              <a:rPr lang="en-US" sz="2400" dirty="0" err="1" smtClean="0"/>
              <a:t>biết</a:t>
            </a:r>
            <a:r>
              <a:rPr lang="en-US" sz="2400" baseline="0" dirty="0" smtClean="0"/>
              <a:t> </a:t>
            </a:r>
            <a:r>
              <a:rPr lang="en-US" sz="2400" baseline="0" dirty="0" err="1" smtClean="0"/>
              <a:t>được</a:t>
            </a:r>
            <a:r>
              <a:rPr lang="en-US" sz="2400" baseline="0" dirty="0" smtClean="0"/>
              <a:t> </a:t>
            </a:r>
            <a:r>
              <a:rPr lang="en-US" sz="2400" baseline="0" dirty="0" err="1" smtClean="0"/>
              <a:t>chế</a:t>
            </a:r>
            <a:r>
              <a:rPr lang="en-US" sz="2400" baseline="0" dirty="0" smtClean="0"/>
              <a:t> </a:t>
            </a:r>
            <a:r>
              <a:rPr lang="en-US" sz="2400" baseline="0" dirty="0" err="1" smtClean="0"/>
              <a:t>độ</a:t>
            </a:r>
            <a:r>
              <a:rPr lang="en-US" sz="2400" baseline="0" dirty="0" smtClean="0"/>
              <a:t> </a:t>
            </a:r>
            <a:r>
              <a:rPr lang="en-US" sz="2400" baseline="0" dirty="0" err="1" smtClean="0"/>
              <a:t>điều</a:t>
            </a:r>
            <a:r>
              <a:rPr lang="en-US" sz="2400" baseline="0" dirty="0" smtClean="0"/>
              <a:t> </a:t>
            </a:r>
            <a:r>
              <a:rPr lang="en-US" sz="2400" baseline="0" dirty="0" err="1" smtClean="0"/>
              <a:t>trị</a:t>
            </a:r>
            <a:r>
              <a:rPr lang="en-US" sz="2400" baseline="0" dirty="0" smtClean="0"/>
              <a:t> </a:t>
            </a:r>
            <a:r>
              <a:rPr lang="vi-VN" sz="2400" dirty="0" smtClean="0"/>
              <a:t>riêng của họ và biết những gì họ muốn. Những người khác, tuy nhiên , đang bị đe dọa bằng cách chăm sóc da và có thể bị nhầm lẫn bởi tất cả các tùy chọn có sẵn. Họ có thể không biết điều gì là đúng cho họ. Đó là </a:t>
            </a:r>
            <a:r>
              <a:rPr lang="en-US" sz="2400" dirty="0" err="1" smtClean="0"/>
              <a:t>lý</a:t>
            </a:r>
            <a:r>
              <a:rPr lang="en-US" sz="2400" baseline="0" dirty="0" smtClean="0"/>
              <a:t> do </a:t>
            </a:r>
            <a:r>
              <a:rPr lang="en-US" sz="2400" baseline="0" dirty="0" err="1" smtClean="0"/>
              <a:t>tại</a:t>
            </a:r>
            <a:r>
              <a:rPr lang="en-US" sz="2400" baseline="0" dirty="0" smtClean="0"/>
              <a:t> </a:t>
            </a:r>
            <a:r>
              <a:rPr lang="en-US" sz="2400" baseline="0" dirty="0" err="1" smtClean="0"/>
              <a:t>sao</a:t>
            </a:r>
            <a:r>
              <a:rPr lang="en-US" sz="2400" baseline="0" dirty="0" smtClean="0"/>
              <a:t> </a:t>
            </a:r>
            <a:r>
              <a:rPr lang="vi-VN" sz="2400" dirty="0" smtClean="0"/>
              <a:t>ageLOC </a:t>
            </a:r>
            <a:r>
              <a:rPr lang="en-US" sz="2400" dirty="0" smtClean="0"/>
              <a:t>Me</a:t>
            </a:r>
            <a:r>
              <a:rPr lang="en-US" sz="2400" baseline="0" dirty="0" smtClean="0"/>
              <a:t> </a:t>
            </a:r>
            <a:r>
              <a:rPr lang="en-US" sz="2400" baseline="0" dirty="0" err="1" smtClean="0"/>
              <a:t>thật</a:t>
            </a:r>
            <a:r>
              <a:rPr lang="en-US" sz="2400" baseline="0" dirty="0" smtClean="0"/>
              <a:t> </a:t>
            </a:r>
            <a:r>
              <a:rPr lang="en-US" sz="2400" baseline="0" dirty="0" err="1" smtClean="0"/>
              <a:t>tuyệt</a:t>
            </a:r>
            <a:r>
              <a:rPr lang="en-US" sz="2400" baseline="0" dirty="0" smtClean="0"/>
              <a:t> </a:t>
            </a:r>
            <a:r>
              <a:rPr lang="en-US" sz="2400" baseline="0" dirty="0" err="1" smtClean="0"/>
              <a:t>vời</a:t>
            </a:r>
            <a:r>
              <a:rPr lang="vi-VN" sz="2400" dirty="0" smtClean="0"/>
              <a:t>. Thậm chí nếu bạn là một người mới </a:t>
            </a:r>
            <a:r>
              <a:rPr lang="en-US" sz="2400" dirty="0" err="1" smtClean="0"/>
              <a:t>bắt</a:t>
            </a:r>
            <a:r>
              <a:rPr lang="en-US" sz="2400" baseline="0" dirty="0" smtClean="0"/>
              <a:t> </a:t>
            </a:r>
            <a:r>
              <a:rPr lang="en-US" sz="2400" baseline="0" dirty="0" err="1" smtClean="0"/>
              <a:t>đầu</a:t>
            </a:r>
            <a:r>
              <a:rPr lang="en-US" sz="2400" baseline="0" dirty="0" smtClean="0"/>
              <a:t> </a:t>
            </a:r>
            <a:r>
              <a:rPr lang="vi-VN" sz="2400" dirty="0" smtClean="0"/>
              <a:t>chăm sóc da, bạn có thể dễ dàng tìm thấy một chế độ mà sẽ cung cấp những kết quả tốt nhất cho làn da của bạn .</a:t>
            </a:r>
            <a:endParaRPr lang="en-US" sz="2400" b="0" i="0" baseline="0" dirty="0" smtClean="0"/>
          </a:p>
          <a:p>
            <a:endParaRPr lang="vi-VN" sz="2400" dirty="0" smtClean="0"/>
          </a:p>
          <a:p>
            <a:r>
              <a:rPr lang="vi-VN" sz="2400" dirty="0" smtClean="0"/>
              <a:t>Với ageLOC </a:t>
            </a:r>
            <a:r>
              <a:rPr lang="en-US" sz="2400" dirty="0" smtClean="0"/>
              <a:t>Me</a:t>
            </a:r>
            <a:r>
              <a:rPr lang="vi-VN" sz="2400" dirty="0" smtClean="0"/>
              <a:t>, bạn không cần đám đông </a:t>
            </a:r>
            <a:r>
              <a:rPr lang="en-US" sz="2400" dirty="0" err="1" smtClean="0"/>
              <a:t>các</a:t>
            </a:r>
            <a:r>
              <a:rPr lang="en-US" sz="2400" baseline="0" dirty="0" smtClean="0"/>
              <a:t> chai </a:t>
            </a:r>
            <a:r>
              <a:rPr lang="en-US" sz="2400" baseline="0" dirty="0" err="1" smtClean="0"/>
              <a:t>lọ</a:t>
            </a:r>
            <a:r>
              <a:rPr lang="en-US" sz="2400" baseline="0" dirty="0" smtClean="0"/>
              <a:t> h</a:t>
            </a:r>
            <a:r>
              <a:rPr lang="vi-VN" sz="2400" dirty="0" smtClean="0"/>
              <a:t>oặc </a:t>
            </a:r>
            <a:r>
              <a:rPr lang="en-US" sz="2400" dirty="0" err="1" smtClean="0"/>
              <a:t>để</a:t>
            </a:r>
            <a:r>
              <a:rPr lang="en-US" sz="2400" baseline="0" dirty="0" smtClean="0"/>
              <a:t> </a:t>
            </a:r>
            <a:r>
              <a:rPr lang="en-US" sz="2400" baseline="0" dirty="0" err="1" smtClean="0"/>
              <a:t>hàng</a:t>
            </a:r>
            <a:r>
              <a:rPr lang="en-US" sz="2400" baseline="0" dirty="0" smtClean="0"/>
              <a:t> </a:t>
            </a:r>
            <a:r>
              <a:rPr lang="en-US" sz="2400" baseline="0" dirty="0" err="1" smtClean="0"/>
              <a:t>chục</a:t>
            </a:r>
            <a:r>
              <a:rPr lang="en-US" sz="2400" baseline="0" dirty="0" smtClean="0"/>
              <a:t> chai, </a:t>
            </a:r>
            <a:r>
              <a:rPr lang="en-US" sz="2400" baseline="0" dirty="0" err="1" smtClean="0"/>
              <a:t>hủ</a:t>
            </a:r>
            <a:r>
              <a:rPr lang="en-US" sz="2400" baseline="0" dirty="0" smtClean="0"/>
              <a:t>, </a:t>
            </a:r>
            <a:r>
              <a:rPr lang="en-US" sz="2400" baseline="0" dirty="0" err="1" smtClean="0"/>
              <a:t>lọ</a:t>
            </a:r>
            <a:r>
              <a:rPr lang="en-US" sz="2400" baseline="0" dirty="0" smtClean="0"/>
              <a:t> </a:t>
            </a:r>
            <a:r>
              <a:rPr lang="en-US" sz="2400" baseline="0" dirty="0" err="1" smtClean="0"/>
              <a:t>các</a:t>
            </a:r>
            <a:r>
              <a:rPr lang="en-US" sz="2400" baseline="0" dirty="0" smtClean="0"/>
              <a:t> </a:t>
            </a:r>
            <a:r>
              <a:rPr lang="en-US" sz="2400" baseline="0" dirty="0" err="1" smtClean="0"/>
              <a:t>loại</a:t>
            </a:r>
            <a:r>
              <a:rPr lang="en-US" sz="2400" baseline="0" dirty="0" smtClean="0"/>
              <a:t> </a:t>
            </a:r>
            <a:r>
              <a:rPr lang="en-US" sz="2400" baseline="0" dirty="0" err="1" smtClean="0"/>
              <a:t>trong</a:t>
            </a:r>
            <a:r>
              <a:rPr lang="en-US" sz="2400" baseline="0" dirty="0" smtClean="0"/>
              <a:t> </a:t>
            </a:r>
            <a:r>
              <a:rPr lang="vi-VN" sz="2400" dirty="0" smtClean="0"/>
              <a:t>phòng tắm của bạn</a:t>
            </a:r>
            <a:r>
              <a:rPr lang="en-US" sz="2400" dirty="0" smtClean="0"/>
              <a:t>.</a:t>
            </a:r>
            <a:r>
              <a:rPr lang="en-US" sz="2400" baseline="0" dirty="0" smtClean="0"/>
              <a:t> </a:t>
            </a:r>
            <a:r>
              <a:rPr lang="vi-VN" sz="2400" dirty="0" smtClean="0"/>
              <a:t>ageLOC </a:t>
            </a:r>
            <a:r>
              <a:rPr lang="en-US" sz="2400" dirty="0" smtClean="0"/>
              <a:t>Me</a:t>
            </a:r>
            <a:r>
              <a:rPr lang="en-US" sz="2400" baseline="0" dirty="0" smtClean="0"/>
              <a:t> </a:t>
            </a:r>
            <a:r>
              <a:rPr lang="vi-VN" sz="2400" dirty="0" smtClean="0"/>
              <a:t>đơn giản, tiện lợi và dễ sử dụng.</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p:txBody>
      </p:sp>
    </p:spTree>
    <p:extLst>
      <p:ext uri="{BB962C8B-B14F-4D97-AF65-F5344CB8AC3E}">
        <p14:creationId xmlns:p14="http://schemas.microsoft.com/office/powerpoint/2010/main" val="369153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lnSpcReduction="20000"/>
          </a:bodyPr>
          <a:lstStyle/>
          <a:p>
            <a:endParaRPr lang="vi-VN" sz="2400" dirty="0" smtClean="0"/>
          </a:p>
          <a:p>
            <a:r>
              <a:rPr lang="vi-VN" sz="2400" dirty="0" smtClean="0"/>
              <a:t>Chúng tôi muốn đề cập đến nó như </a:t>
            </a:r>
            <a:r>
              <a:rPr lang="en-US" sz="2400" dirty="0" err="1" smtClean="0"/>
              <a:t>một</a:t>
            </a:r>
            <a:r>
              <a:rPr lang="en-US" sz="2400" baseline="0" dirty="0" smtClean="0"/>
              <a:t> </a:t>
            </a:r>
            <a:r>
              <a:rPr lang="vi-VN" sz="2400" dirty="0" smtClean="0"/>
              <a:t>phòng thí nghiệm chăm sóc da cá nhân của bạn. Có một phép thuật mà sẽ xảy ra khi các thiết bị cung cấp, các sản phẩm tùy chỉnh </a:t>
            </a:r>
            <a:r>
              <a:rPr lang="en-US" sz="2400" dirty="0" err="1" smtClean="0"/>
              <a:t>cho</a:t>
            </a:r>
            <a:r>
              <a:rPr lang="en-US" sz="2400" dirty="0" smtClean="0"/>
              <a:t> </a:t>
            </a:r>
            <a:r>
              <a:rPr lang="vi-VN" sz="2400" dirty="0" smtClean="0"/>
              <a:t>cá nhân của bạn mỗi buổi sáng và </a:t>
            </a:r>
            <a:r>
              <a:rPr lang="en-US" sz="2400" dirty="0" err="1" smtClean="0"/>
              <a:t>tối</a:t>
            </a:r>
            <a:r>
              <a:rPr lang="vi-VN" sz="2400" dirty="0" smtClean="0"/>
              <a:t>.</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p:txBody>
      </p:sp>
    </p:spTree>
    <p:extLst>
      <p:ext uri="{BB962C8B-B14F-4D97-AF65-F5344CB8AC3E}">
        <p14:creationId xmlns:p14="http://schemas.microsoft.com/office/powerpoint/2010/main" val="40597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700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vi-VN" sz="2400" dirty="0" smtClean="0"/>
              <a:t>Chúng tôi bảo vệ sở hữu trí tuệ của chúng tôi</a:t>
            </a:r>
            <a:r>
              <a:rPr lang="en-US" sz="2400" dirty="0" smtClean="0"/>
              <a:t>.</a:t>
            </a:r>
            <a:r>
              <a:rPr lang="en-US" sz="2400" baseline="0" dirty="0" smtClean="0"/>
              <a:t> </a:t>
            </a:r>
            <a:r>
              <a:rPr lang="vi-VN" sz="2400" dirty="0" smtClean="0"/>
              <a:t>ageLOC </a:t>
            </a:r>
            <a:r>
              <a:rPr lang="en-US" sz="2400" dirty="0" smtClean="0"/>
              <a:t>Me</a:t>
            </a:r>
            <a:r>
              <a:rPr lang="vi-VN" sz="2400" dirty="0" smtClean="0"/>
              <a:t> sử dụng kỹ thuật đẳng cấp thế giới và là độc quyền của Nu Skin và chỉ BẠN có khả năng chia sẻ nó với thế giới.</a:t>
            </a:r>
            <a:endParaRPr lang="en-US" sz="2400" kern="1200" baseline="0" dirty="0" smtClean="0">
              <a:solidFill>
                <a:schemeClr val="tx1"/>
              </a:solidFill>
              <a:latin typeface="+mj-lt"/>
              <a:ea typeface="+mj-ea"/>
              <a:cs typeface="+mj-cs"/>
              <a:sym typeface="Helvetica Neue"/>
            </a:endParaRPr>
          </a:p>
          <a:p>
            <a:endParaRPr lang="en-US" sz="2400" dirty="0" smtClean="0"/>
          </a:p>
          <a:p>
            <a:r>
              <a:rPr lang="en-US" sz="2400" dirty="0" smtClean="0"/>
              <a:t>Khoa </a:t>
            </a:r>
            <a:r>
              <a:rPr lang="en-US" sz="2400" dirty="0" err="1" smtClean="0"/>
              <a:t>học</a:t>
            </a:r>
            <a:r>
              <a:rPr lang="en-US" sz="2400" dirty="0" smtClean="0"/>
              <a:t> </a:t>
            </a:r>
            <a:r>
              <a:rPr lang="en-US" sz="2400" dirty="0" err="1" smtClean="0"/>
              <a:t>ageLOC</a:t>
            </a:r>
            <a:r>
              <a:rPr lang="en-US" sz="2400" dirty="0" smtClean="0"/>
              <a:t> </a:t>
            </a:r>
            <a:r>
              <a:rPr lang="en-US" sz="2400" dirty="0" err="1" smtClean="0"/>
              <a:t>độc</a:t>
            </a:r>
            <a:r>
              <a:rPr lang="en-US" sz="2400" dirty="0" smtClean="0"/>
              <a:t> </a:t>
            </a:r>
            <a:r>
              <a:rPr lang="en-US" sz="2400" dirty="0" err="1" smtClean="0"/>
              <a:t>quyền</a:t>
            </a:r>
            <a:r>
              <a:rPr lang="en-US" sz="2400" dirty="0" smtClean="0"/>
              <a:t> </a:t>
            </a:r>
            <a:r>
              <a:rPr lang="en-US" sz="2400" dirty="0" err="1" smtClean="0"/>
              <a:t>của</a:t>
            </a:r>
            <a:r>
              <a:rPr lang="en-US" sz="2400" dirty="0" smtClean="0"/>
              <a:t> </a:t>
            </a:r>
            <a:r>
              <a:rPr lang="en-US" sz="2400" dirty="0" err="1" smtClean="0"/>
              <a:t>chúng</a:t>
            </a:r>
            <a:r>
              <a:rPr lang="en-US" sz="2400" dirty="0" smtClean="0"/>
              <a:t> </a:t>
            </a:r>
            <a:r>
              <a:rPr lang="en-US" sz="2400" dirty="0" err="1" smtClean="0"/>
              <a:t>tôi</a:t>
            </a:r>
            <a:r>
              <a:rPr lang="en-US" sz="2400" dirty="0" smtClean="0"/>
              <a:t> </a:t>
            </a:r>
            <a:r>
              <a:rPr lang="en-US" sz="2400" dirty="0" err="1" smtClean="0"/>
              <a:t>tự</a:t>
            </a:r>
            <a:r>
              <a:rPr lang="en-US" sz="2400" dirty="0" smtClean="0"/>
              <a:t> </a:t>
            </a:r>
            <a:r>
              <a:rPr lang="en-US" sz="2400" dirty="0" err="1" smtClean="0"/>
              <a:t>hào</a:t>
            </a:r>
            <a:r>
              <a:rPr lang="en-US" sz="2400" dirty="0" smtClean="0"/>
              <a:t> </a:t>
            </a:r>
            <a:r>
              <a:rPr lang="en-US" sz="2400" dirty="0" err="1" smtClean="0"/>
              <a:t>có</a:t>
            </a:r>
            <a:r>
              <a:rPr lang="en-US" sz="2400" dirty="0" smtClean="0"/>
              <a:t> 27 </a:t>
            </a:r>
            <a:r>
              <a:rPr lang="en-US" sz="2400" dirty="0" err="1" smtClean="0"/>
              <a:t>bằng</a:t>
            </a:r>
            <a:r>
              <a:rPr lang="en-US" sz="2400" dirty="0" smtClean="0"/>
              <a:t> </a:t>
            </a:r>
            <a:r>
              <a:rPr lang="en-US" sz="2400" dirty="0" err="1" smtClean="0"/>
              <a:t>sáng</a:t>
            </a:r>
            <a:r>
              <a:rPr lang="en-US" sz="2400" dirty="0" smtClean="0"/>
              <a:t> </a:t>
            </a:r>
            <a:r>
              <a:rPr lang="en-US" sz="2400" dirty="0" err="1" smtClean="0"/>
              <a:t>chế</a:t>
            </a:r>
            <a:r>
              <a:rPr lang="en-US" sz="2400" dirty="0" smtClean="0"/>
              <a:t>. </a:t>
            </a:r>
            <a:r>
              <a:rPr lang="en-US" sz="2400" dirty="0" err="1" smtClean="0"/>
              <a:t>Điều</a:t>
            </a:r>
            <a:r>
              <a:rPr lang="en-US" sz="2400" dirty="0" smtClean="0"/>
              <a:t> </a:t>
            </a:r>
            <a:r>
              <a:rPr lang="en-US" sz="2400" dirty="0" err="1" smtClean="0"/>
              <a:t>này</a:t>
            </a:r>
            <a:r>
              <a:rPr lang="en-US" sz="2400" dirty="0" smtClean="0"/>
              <a:t> </a:t>
            </a:r>
            <a:r>
              <a:rPr lang="en-US" sz="2400" dirty="0" err="1" smtClean="0"/>
              <a:t>có</a:t>
            </a:r>
            <a:r>
              <a:rPr lang="en-US" sz="2400" dirty="0" smtClean="0"/>
              <a:t> </a:t>
            </a:r>
            <a:r>
              <a:rPr lang="en-US" sz="2400" dirty="0" err="1" smtClean="0"/>
              <a:t>nghĩa</a:t>
            </a:r>
            <a:r>
              <a:rPr lang="en-US" sz="2400" dirty="0" smtClean="0"/>
              <a:t> </a:t>
            </a:r>
            <a:r>
              <a:rPr lang="en-US" sz="2400" dirty="0" err="1" smtClean="0"/>
              <a:t>là</a:t>
            </a:r>
            <a:r>
              <a:rPr lang="en-US" sz="2400" dirty="0" smtClean="0"/>
              <a:t> </a:t>
            </a:r>
            <a:r>
              <a:rPr lang="en-US" sz="2400" dirty="0" err="1" smtClean="0"/>
              <a:t>không</a:t>
            </a:r>
            <a:r>
              <a:rPr lang="en-US" sz="2400" dirty="0" smtClean="0"/>
              <a:t> </a:t>
            </a:r>
            <a:r>
              <a:rPr lang="en-US" sz="2400" dirty="0" err="1" smtClean="0"/>
              <a:t>có</a:t>
            </a:r>
            <a:r>
              <a:rPr lang="en-US" sz="2400" dirty="0" smtClean="0"/>
              <a:t> </a:t>
            </a:r>
            <a:r>
              <a:rPr lang="en-US" sz="2400" dirty="0" err="1" smtClean="0"/>
              <a:t>công</a:t>
            </a:r>
            <a:r>
              <a:rPr lang="en-US" sz="2400" dirty="0" smtClean="0"/>
              <a:t> ty </a:t>
            </a:r>
            <a:r>
              <a:rPr lang="en-US" sz="2400" dirty="0" err="1" smtClean="0"/>
              <a:t>nào</a:t>
            </a:r>
            <a:r>
              <a:rPr lang="en-US" sz="2400" dirty="0" smtClean="0"/>
              <a:t> </a:t>
            </a:r>
            <a:r>
              <a:rPr lang="en-US" sz="2400" dirty="0" err="1" smtClean="0"/>
              <a:t>trên</a:t>
            </a:r>
            <a:r>
              <a:rPr lang="en-US" sz="2400" dirty="0" smtClean="0"/>
              <a:t> </a:t>
            </a:r>
            <a:r>
              <a:rPr lang="en-US" sz="2400" dirty="0" err="1" smtClean="0"/>
              <a:t>thế</a:t>
            </a:r>
            <a:r>
              <a:rPr lang="en-US" sz="2400" dirty="0" smtClean="0"/>
              <a:t> </a:t>
            </a:r>
            <a:r>
              <a:rPr lang="en-US" sz="2400" dirty="0" err="1" smtClean="0"/>
              <a:t>giới</a:t>
            </a:r>
            <a:r>
              <a:rPr lang="en-US" sz="2400" dirty="0" smtClean="0"/>
              <a:t> </a:t>
            </a:r>
            <a:r>
              <a:rPr lang="en-US" sz="2400" dirty="0" err="1" smtClean="0"/>
              <a:t>có</a:t>
            </a:r>
            <a:r>
              <a:rPr lang="en-US" sz="2400" dirty="0" smtClean="0"/>
              <a:t> </a:t>
            </a:r>
            <a:r>
              <a:rPr lang="en-US" sz="2400" dirty="0" err="1" smtClean="0"/>
              <a:t>thể</a:t>
            </a:r>
            <a:r>
              <a:rPr lang="en-US" sz="2400" dirty="0" smtClean="0"/>
              <a:t> </a:t>
            </a:r>
            <a:r>
              <a:rPr lang="en-US" sz="2400" dirty="0" err="1" smtClean="0"/>
              <a:t>cung</a:t>
            </a:r>
            <a:r>
              <a:rPr lang="en-US" sz="2400" dirty="0" smtClean="0"/>
              <a:t> </a:t>
            </a:r>
            <a:r>
              <a:rPr lang="en-US" sz="2400" dirty="0" err="1" smtClean="0"/>
              <a:t>cấp</a:t>
            </a:r>
            <a:r>
              <a:rPr lang="en-US" sz="2400" dirty="0" smtClean="0"/>
              <a:t> </a:t>
            </a:r>
            <a:r>
              <a:rPr lang="en-US" sz="2400" dirty="0" err="1" smtClean="0"/>
              <a:t>mức</a:t>
            </a:r>
            <a:r>
              <a:rPr lang="en-US" sz="2400" dirty="0" smtClean="0"/>
              <a:t> </a:t>
            </a:r>
            <a:r>
              <a:rPr lang="en-US" sz="2400" dirty="0" err="1" smtClean="0"/>
              <a:t>độ</a:t>
            </a:r>
            <a:r>
              <a:rPr lang="en-US" sz="2400" dirty="0" smtClean="0"/>
              <a:t> </a:t>
            </a:r>
            <a:r>
              <a:rPr lang="en-US" sz="2400" dirty="0" err="1" smtClean="0"/>
              <a:t>của</a:t>
            </a:r>
            <a:r>
              <a:rPr lang="en-US" sz="2400" dirty="0" smtClean="0"/>
              <a:t> </a:t>
            </a:r>
            <a:r>
              <a:rPr lang="en-US" sz="2400" dirty="0" err="1" smtClean="0"/>
              <a:t>sự</a:t>
            </a:r>
            <a:r>
              <a:rPr lang="en-US" sz="2400" dirty="0" smtClean="0"/>
              <a:t> </a:t>
            </a:r>
            <a:r>
              <a:rPr lang="en-US" sz="2400" dirty="0" err="1" smtClean="0"/>
              <a:t>đổi</a:t>
            </a:r>
            <a:r>
              <a:rPr lang="en-US" sz="2400" dirty="0" smtClean="0"/>
              <a:t> </a:t>
            </a:r>
            <a:r>
              <a:rPr lang="en-US" sz="2400" dirty="0" err="1" smtClean="0"/>
              <a:t>mới</a:t>
            </a:r>
            <a:r>
              <a:rPr lang="en-US" sz="2400" baseline="0" dirty="0" smtClean="0"/>
              <a:t> </a:t>
            </a:r>
            <a:r>
              <a:rPr lang="en-US" sz="2400" baseline="0" dirty="0" err="1" smtClean="0"/>
              <a:t>giống</a:t>
            </a:r>
            <a:r>
              <a:rPr lang="en-US" sz="2400" baseline="0" dirty="0" smtClean="0"/>
              <a:t> </a:t>
            </a:r>
            <a:r>
              <a:rPr lang="en-US" sz="2400" baseline="0" dirty="0" err="1" smtClean="0"/>
              <a:t>như</a:t>
            </a:r>
            <a:r>
              <a:rPr lang="en-US" sz="2400" baseline="0" dirty="0" smtClean="0"/>
              <a:t> </a:t>
            </a:r>
            <a:r>
              <a:rPr lang="en-US" sz="2400" baseline="0" dirty="0" err="1" smtClean="0"/>
              <a:t>vậy</a:t>
            </a:r>
            <a:r>
              <a:rPr lang="en-US" sz="2400" baseline="0" dirty="0" smtClean="0"/>
              <a:t>.</a:t>
            </a:r>
            <a:endParaRPr lang="en-US" sz="2400" dirty="0" smtClean="0"/>
          </a:p>
          <a:p>
            <a:endParaRPr lang="vi-VN" sz="2400" dirty="0" smtClean="0"/>
          </a:p>
          <a:p>
            <a:r>
              <a:rPr lang="vi-VN" sz="2400" dirty="0" smtClean="0"/>
              <a:t>Và trong trường hợp bạn đang </a:t>
            </a:r>
            <a:r>
              <a:rPr lang="en-US" sz="2400" dirty="0" err="1" smtClean="0"/>
              <a:t>thắc</a:t>
            </a:r>
            <a:r>
              <a:rPr lang="en-US" sz="2400" baseline="0" dirty="0" smtClean="0"/>
              <a:t> </a:t>
            </a:r>
            <a:r>
              <a:rPr lang="en-US" sz="2400" baseline="0" dirty="0" err="1" smtClean="0"/>
              <a:t>mắc</a:t>
            </a:r>
            <a:r>
              <a:rPr lang="vi-VN" sz="2400" dirty="0" smtClean="0"/>
              <a:t>, 5</a:t>
            </a:r>
            <a:r>
              <a:rPr lang="en-US" sz="2400" baseline="0" dirty="0" smtClean="0"/>
              <a:t> </a:t>
            </a:r>
            <a:r>
              <a:rPr lang="en-US" sz="2400" baseline="0" dirty="0" err="1" smtClean="0"/>
              <a:t>trong</a:t>
            </a:r>
            <a:r>
              <a:rPr lang="vi-VN" sz="2400" dirty="0" smtClean="0"/>
              <a:t> 27 bằng sáng chế </a:t>
            </a:r>
            <a:r>
              <a:rPr lang="en-US" sz="2400" dirty="0" err="1" smtClean="0"/>
              <a:t>của</a:t>
            </a:r>
            <a:r>
              <a:rPr lang="en-US" sz="2400" baseline="0" dirty="0" smtClean="0"/>
              <a:t> </a:t>
            </a:r>
            <a:r>
              <a:rPr lang="en-US" sz="2400" baseline="0" dirty="0" err="1" smtClean="0"/>
              <a:t>chúng</a:t>
            </a:r>
            <a:r>
              <a:rPr lang="en-US" sz="2400" baseline="0" dirty="0" smtClean="0"/>
              <a:t> </a:t>
            </a:r>
            <a:r>
              <a:rPr lang="en-US" sz="2400" baseline="0" dirty="0" err="1" smtClean="0"/>
              <a:t>tôi</a:t>
            </a:r>
            <a:r>
              <a:rPr lang="en-US" sz="2400" baseline="0" dirty="0" smtClean="0"/>
              <a:t> </a:t>
            </a:r>
            <a:r>
              <a:rPr lang="vi-VN" sz="2400" dirty="0" smtClean="0"/>
              <a:t>bao gồm các cơ chế </a:t>
            </a:r>
            <a:r>
              <a:rPr lang="en-US" sz="2400" dirty="0" err="1" smtClean="0"/>
              <a:t>hoạt</a:t>
            </a:r>
            <a:r>
              <a:rPr lang="en-US" sz="2400" baseline="0" dirty="0" smtClean="0"/>
              <a:t> </a:t>
            </a:r>
            <a:r>
              <a:rPr lang="en-US" sz="2400" baseline="0" dirty="0" err="1" smtClean="0"/>
              <a:t>động</a:t>
            </a:r>
            <a:r>
              <a:rPr lang="en-US" sz="2400" baseline="0" dirty="0" smtClean="0"/>
              <a:t> </a:t>
            </a:r>
            <a:r>
              <a:rPr lang="en-US" sz="2400" baseline="0" dirty="0" err="1" smtClean="0"/>
              <a:t>của</a:t>
            </a:r>
            <a:r>
              <a:rPr lang="en-US" sz="2400" baseline="0" dirty="0" smtClean="0"/>
              <a:t> </a:t>
            </a:r>
            <a:r>
              <a:rPr lang="vi-VN" sz="2400" dirty="0" smtClean="0"/>
              <a:t>ageLOC Me để cung cấp dịch vụ chăm sóc da tùy chỉnh cho bạn.</a:t>
            </a:r>
          </a:p>
          <a:p>
            <a:endParaRPr lang="en-US" sz="2400" baseline="0" dirty="0" smtClean="0"/>
          </a:p>
          <a:p>
            <a:endParaRPr lang="en-US" sz="24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smtClean="0"/>
          </a:p>
          <a:p>
            <a:endParaRPr lang="en-US" dirty="0"/>
          </a:p>
        </p:txBody>
      </p:sp>
    </p:spTree>
    <p:extLst>
      <p:ext uri="{BB962C8B-B14F-4D97-AF65-F5344CB8AC3E}">
        <p14:creationId xmlns:p14="http://schemas.microsoft.com/office/powerpoint/2010/main" val="402684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70000" lnSpcReduction="20000"/>
          </a:bodyPr>
          <a:lstStyle/>
          <a:p>
            <a:r>
              <a:rPr lang="vi-VN" sz="2000" dirty="0" smtClean="0"/>
              <a:t>Chúng tôi quyết định thay đổi ngành công nghiệp chăm sóc da và chúng tôi đầu tư thời gian, niềm đam mê, và các nguồn lực tài chính của chúng tôi để mang lại ageLOC </a:t>
            </a:r>
            <a:r>
              <a:rPr lang="en-US" sz="2000" dirty="0" smtClean="0"/>
              <a:t>Me</a:t>
            </a:r>
            <a:r>
              <a:rPr lang="vi-VN" sz="2000" dirty="0" smtClean="0"/>
              <a:t> cho bạn và khách hàng của bạn</a:t>
            </a:r>
            <a:r>
              <a:rPr lang="en-US" sz="2000" dirty="0" smtClean="0"/>
              <a:t>.</a:t>
            </a:r>
            <a:endParaRPr lang="vi-VN" sz="200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000" b="0" i="0"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vi-VN" sz="2000" dirty="0" smtClean="0"/>
              <a:t>ageLOC </a:t>
            </a:r>
            <a:r>
              <a:rPr lang="en-US" sz="2000" dirty="0" smtClean="0"/>
              <a:t>Me</a:t>
            </a:r>
            <a:r>
              <a:rPr lang="vi-VN" sz="2000" dirty="0" smtClean="0"/>
              <a:t> đại diện cho các nỗ lực phát triển sản phẩm tham vọng nhất trong lịch sử của Nu Skin</a:t>
            </a:r>
            <a:r>
              <a:rPr lang="en-US" sz="2000" dirty="0" smtClean="0"/>
              <a:t>.</a:t>
            </a:r>
            <a:endParaRPr lang="en-US" sz="2000" b="0" i="0" baseline="0" dirty="0" smtClean="0"/>
          </a:p>
          <a:p>
            <a:pPr marL="0" marR="0" indent="0" defTabSz="457200" eaLnBrk="1" fontAlgn="auto" latinLnBrk="0" hangingPunct="1">
              <a:lnSpc>
                <a:spcPct val="117999"/>
              </a:lnSpc>
              <a:spcBef>
                <a:spcPts val="0"/>
              </a:spcBef>
              <a:spcAft>
                <a:spcPts val="0"/>
              </a:spcAft>
              <a:buClrTx/>
              <a:buSzTx/>
              <a:buFontTx/>
              <a:buNone/>
              <a:tabLst/>
              <a:defRPr/>
            </a:pPr>
            <a:endParaRPr lang="en-US" sz="2000" b="0" i="0" baseline="0" dirty="0" smtClean="0"/>
          </a:p>
          <a:p>
            <a:r>
              <a:rPr lang="vi-VN" dirty="0" smtClean="0"/>
              <a:t>Sau nhiều năm nghiên cứu chuyên sâu và phát triển và đầu tư hơn $35 triệu, chúng tôi đã phát minh ra một hệ thống chăm sóc da với công thức sản phẩm tùy thuộc vào bạn.</a:t>
            </a:r>
          </a:p>
          <a:p>
            <a:pPr marL="0" marR="0" indent="0" defTabSz="457200" eaLnBrk="1" fontAlgn="auto" latinLnBrk="0" hangingPunct="1">
              <a:lnSpc>
                <a:spcPct val="117999"/>
              </a:lnSpc>
              <a:spcBef>
                <a:spcPts val="0"/>
              </a:spcBef>
              <a:spcAft>
                <a:spcPts val="0"/>
              </a:spcAft>
              <a:buClrTx/>
              <a:buSzTx/>
              <a:buFontTx/>
              <a:buNone/>
              <a:tabLst/>
              <a:defRPr/>
            </a:pPr>
            <a:endParaRPr lang="en-US" dirty="0" smtClean="0"/>
          </a:p>
          <a:p>
            <a:endParaRPr lang="en-US" dirty="0"/>
          </a:p>
        </p:txBody>
      </p:sp>
    </p:spTree>
    <p:extLst>
      <p:ext uri="{BB962C8B-B14F-4D97-AF65-F5344CB8AC3E}">
        <p14:creationId xmlns:p14="http://schemas.microsoft.com/office/powerpoint/2010/main" val="18334219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file://localhost/Users/erin%201/Desktop/fountainWht%20icon%20reg%20logo%20no%20tm.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0"/>
            <a:ext cx="9144000" cy="3416349"/>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3855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 name="Picture 6"/>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224229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1" name="Rectangle 10"/>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67528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Rectangle 16"/>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8" name="Picture 1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36280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755157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0" y="-1"/>
            <a:ext cx="9144000" cy="5276088"/>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fountainWht icon reg logo no tm.png" descr="/Users/erin 1/Desktop/fountainWht icon reg logo no tm.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4016912" y="2006600"/>
            <a:ext cx="1114748" cy="1127760"/>
          </a:xfrm>
          <a:prstGeom prst="rect">
            <a:avLst/>
          </a:prstGeom>
        </p:spPr>
      </p:pic>
    </p:spTree>
    <p:extLst>
      <p:ext uri="{BB962C8B-B14F-4D97-AF65-F5344CB8AC3E}">
        <p14:creationId xmlns:p14="http://schemas.microsoft.com/office/powerpoint/2010/main" val="11401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6" name="Rectangle 15"/>
          <p:cNvSpPr/>
          <p:nvPr userDrawn="1"/>
        </p:nvSpPr>
        <p:spPr>
          <a:xfrm>
            <a:off x="0" y="0"/>
            <a:ext cx="9144000" cy="3416349"/>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smtClean="0">
                <a:solidFill>
                  <a:schemeClr val="bg1"/>
                </a:solidFill>
              </a:rPr>
              <a:t>PRESENTATION</a:t>
            </a:r>
            <a:br>
              <a:rPr lang="en-US" dirty="0" smtClean="0">
                <a:solidFill>
                  <a:schemeClr val="bg1"/>
                </a:solidFill>
              </a:rPr>
            </a:br>
            <a:r>
              <a:rPr lang="en-US" dirty="0" smtClean="0">
                <a:solidFill>
                  <a:schemeClr val="bg1"/>
                </a:solidFill>
              </a:rPr>
              <a:t>SLIDE TITLE</a:t>
            </a:r>
            <a:endParaRPr lang="en-US" dirty="0">
              <a:solidFill>
                <a:schemeClr val="bg1"/>
              </a:solidFill>
            </a:endParaRPr>
          </a:p>
        </p:txBody>
      </p:sp>
      <p:sp>
        <p:nvSpPr>
          <p:cNvPr id="14" name="Rectangle 13"/>
          <p:cNvSpPr/>
          <p:nvPr userDrawn="1"/>
        </p:nvSpPr>
        <p:spPr>
          <a:xfrm>
            <a:off x="-49268" y="3392162"/>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4969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2" name="Rectangle 11"/>
          <p:cNvSpPr/>
          <p:nvPr userDrawn="1"/>
        </p:nvSpPr>
        <p:spPr>
          <a:xfrm>
            <a:off x="0" y="0"/>
            <a:ext cx="9144000" cy="3416349"/>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smtClean="0">
                <a:solidFill>
                  <a:schemeClr val="bg1"/>
                </a:solidFill>
              </a:rPr>
              <a:t>PRESENTATION</a:t>
            </a:r>
            <a:br>
              <a:rPr lang="en-US" dirty="0" smtClean="0">
                <a:solidFill>
                  <a:schemeClr val="bg1"/>
                </a:solidFill>
              </a:rPr>
            </a:br>
            <a:r>
              <a:rPr lang="en-US" dirty="0" smtClean="0">
                <a:solidFill>
                  <a:schemeClr val="bg1"/>
                </a:solidFill>
              </a:rPr>
              <a:t>SLIDE TITLE</a:t>
            </a:r>
            <a:endParaRPr lang="en-US" dirty="0">
              <a:solidFill>
                <a:schemeClr val="bg1"/>
              </a:solidFill>
            </a:endParaRPr>
          </a:p>
        </p:txBody>
      </p:sp>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965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p:cNvSpPr/>
          <p:nvPr userDrawn="1"/>
        </p:nvSpPr>
        <p:spPr>
          <a:xfrm>
            <a:off x="0" y="-1"/>
            <a:ext cx="9144000" cy="4709160"/>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0" name="Rectangle 19"/>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5" name="Picture 34"/>
          <p:cNvPicPr>
            <a:picLocks noChangeAspect="1"/>
          </p:cNvPicPr>
          <p:nvPr userDrawn="1"/>
        </p:nvPicPr>
        <p:blipFill>
          <a:blip r:embed="rId2" cstate="print"/>
          <a:stretch>
            <a:fillRect/>
          </a:stretch>
        </p:blipFill>
        <p:spPr>
          <a:xfrm>
            <a:off x="8586692" y="4787226"/>
            <a:ext cx="274320" cy="274320"/>
          </a:xfrm>
          <a:prstGeom prst="rect">
            <a:avLst/>
          </a:prstGeom>
        </p:spPr>
      </p:pic>
      <p:sp>
        <p:nvSpPr>
          <p:cNvPr id="38"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smtClean="0"/>
              <a:t>SUBTITLE</a:t>
            </a:r>
            <a:endParaRPr lang="en-US" dirty="0"/>
          </a:p>
        </p:txBody>
      </p:sp>
      <p:sp>
        <p:nvSpPr>
          <p:cNvPr id="40" name="Title 27"/>
          <p:cNvSpPr>
            <a:spLocks noGrp="1"/>
          </p:cNvSpPr>
          <p:nvPr>
            <p:ph type="title" hasCustomPrompt="1"/>
          </p:nvPr>
        </p:nvSpPr>
        <p:spPr>
          <a:xfrm>
            <a:off x="457200" y="1765698"/>
            <a:ext cx="8229600" cy="589575"/>
          </a:xfrm>
          <a:prstGeom prst="rect">
            <a:avLst/>
          </a:prstGeom>
        </p:spPr>
        <p:txBody>
          <a:bodyPr>
            <a:normAutofit fontScale="90000"/>
          </a:bodyPr>
          <a:lstStyle>
            <a:lvl1pPr algn="l">
              <a:defRPr sz="3000">
                <a:solidFill>
                  <a:srgbClr val="FFFFFF"/>
                </a:solidFill>
              </a:defRPr>
            </a:lvl1pPr>
          </a:lstStyle>
          <a:p>
            <a:r>
              <a:rPr lang="en-US" dirty="0" smtClean="0"/>
              <a:t>DIVIDER SLIDE TITLE</a:t>
            </a:r>
            <a:endParaRPr lang="en-US" dirty="0"/>
          </a:p>
        </p:txBody>
      </p:sp>
    </p:spTree>
    <p:extLst>
      <p:ext uri="{BB962C8B-B14F-4D97-AF65-F5344CB8AC3E}">
        <p14:creationId xmlns:p14="http://schemas.microsoft.com/office/powerpoint/2010/main" val="20543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smtClean="0"/>
              <a:t>SUBTITLE</a:t>
            </a:r>
            <a:endParaRPr lang="en-US" dirty="0"/>
          </a:p>
        </p:txBody>
      </p:sp>
      <p:sp>
        <p:nvSpPr>
          <p:cNvPr id="10" name="Title 1"/>
          <p:cNvSpPr>
            <a:spLocks noGrp="1"/>
          </p:cNvSpPr>
          <p:nvPr>
            <p:ph type="title"/>
          </p:nvPr>
        </p:nvSpPr>
        <p:spPr>
          <a:xfrm>
            <a:off x="457200" y="1765698"/>
            <a:ext cx="8229600" cy="589575"/>
          </a:xfrm>
          <a:prstGeom prst="rect">
            <a:avLst/>
          </a:prstGeom>
        </p:spPr>
        <p:txBody>
          <a:bodyPr>
            <a:normAutofit/>
          </a:bodyPr>
          <a:lstStyle/>
          <a:p>
            <a:pPr algn="l"/>
            <a:r>
              <a:rPr lang="en-US" sz="3200" b="0" dirty="0" smtClean="0">
                <a:solidFill>
                  <a:schemeClr val="bg1"/>
                </a:solidFill>
                <a:latin typeface="Arial"/>
                <a:cs typeface="Arial"/>
              </a:rPr>
              <a:t>DIVIDER SLIDE TITLE</a:t>
            </a:r>
            <a:endParaRPr lang="en-US" sz="1800" b="0" dirty="0">
              <a:solidFill>
                <a:schemeClr val="bg1"/>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113663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ubtitle 2"/>
          <p:cNvSpPr>
            <a:spLocks noGrp="1"/>
          </p:cNvSpPr>
          <p:nvPr>
            <p:ph type="subTitle" idx="1" hasCustomPrompt="1"/>
          </p:nvPr>
        </p:nvSpPr>
        <p:spPr>
          <a:xfrm>
            <a:off x="457200" y="2355274"/>
            <a:ext cx="6400800" cy="400242"/>
          </a:xfrm>
          <a:prstGeom prst="rect">
            <a:avLst/>
          </a:prstGeom>
          <a:ln>
            <a:noFill/>
          </a:ln>
          <a:effectLst/>
        </p:spPr>
        <p:txBody>
          <a:bodyPr/>
          <a:lstStyle>
            <a:lvl1pPr marL="0" indent="0" algn="l">
              <a:buNone/>
              <a:defRPr>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sp>
        <p:nvSpPr>
          <p:cNvPr id="11" name="Title 1"/>
          <p:cNvSpPr>
            <a:spLocks noGrp="1"/>
          </p:cNvSpPr>
          <p:nvPr>
            <p:ph type="title" hasCustomPrompt="1"/>
          </p:nvPr>
        </p:nvSpPr>
        <p:spPr>
          <a:xfrm>
            <a:off x="457200" y="1765698"/>
            <a:ext cx="8229600" cy="589575"/>
          </a:xfrm>
          <a:prstGeom prst="rect">
            <a:avLst/>
          </a:prstGeom>
          <a:ln>
            <a:noFill/>
          </a:ln>
          <a:effectLst/>
        </p:spPr>
        <p:txBody>
          <a:bodyPr>
            <a:normAutofit/>
          </a:bodyPr>
          <a:lstStyle>
            <a:lvl1pPr>
              <a:defRPr>
                <a:ln>
                  <a:noFill/>
                </a:ln>
              </a:defRPr>
            </a:lvl1pPr>
          </a:lstStyle>
          <a:p>
            <a:pPr algn="l"/>
            <a:r>
              <a:rPr lang="en-US" sz="3200" b="0" dirty="0" smtClean="0">
                <a:solidFill>
                  <a:schemeClr val="bg1"/>
                </a:solidFill>
                <a:latin typeface="Arial"/>
                <a:cs typeface="Arial"/>
              </a:rPr>
              <a:t>DIVIDER SLIDE TITLE</a:t>
            </a:r>
            <a:endParaRPr lang="en-US" sz="1800" b="0" dirty="0">
              <a:solidFill>
                <a:schemeClr val="bg1"/>
              </a:solidFill>
              <a:latin typeface="Arial"/>
              <a:cs typeface="Arial"/>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5" name="Picture 14"/>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2474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2800" baseline="0">
                <a:solidFill>
                  <a:srgbClr val="646569"/>
                </a:solidFill>
              </a:defRPr>
            </a:lvl1pPr>
          </a:lstStyle>
          <a:p>
            <a:r>
              <a:rPr lang="en-US" dirty="0" smtClean="0"/>
              <a:t>OUR NEW TAGLINE:</a:t>
            </a:r>
            <a:br>
              <a:rPr lang="en-US" dirty="0" smtClean="0"/>
            </a:br>
            <a:r>
              <a:rPr lang="en-US" dirty="0" smtClean="0"/>
              <a:t>DISCOVER THE BEST YOU</a:t>
            </a:r>
            <a:endParaRPr lang="en-US" dirty="0"/>
          </a:p>
        </p:txBody>
      </p:sp>
      <p:sp>
        <p:nvSpPr>
          <p:cNvPr id="3" name="Content Placeholder 2"/>
          <p:cNvSpPr>
            <a:spLocks noGrp="1"/>
          </p:cNvSpPr>
          <p:nvPr>
            <p:ph idx="1" hasCustomPrompt="1"/>
          </p:nvPr>
        </p:nvSpPr>
        <p:spPr>
          <a:xfrm>
            <a:off x="457200" y="1200150"/>
            <a:ext cx="8229600" cy="3394075"/>
          </a:xfrm>
          <a:prstGeom prst="rect">
            <a:avLst/>
          </a:prstGeom>
        </p:spPr>
        <p:txBody>
          <a:bodyPr/>
          <a:lstStyle>
            <a:lvl1pPr>
              <a:defRPr baseline="0">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Ultimate benefit we want sales leaders and customers to feel</a:t>
            </a:r>
          </a:p>
          <a:p>
            <a:pPr lvl="0"/>
            <a:r>
              <a:rPr lang="en-US" dirty="0" smtClean="0"/>
              <a:t>Replaces “The Difference. Demonstrated.”</a:t>
            </a:r>
          </a:p>
          <a:p>
            <a:pPr lvl="0"/>
            <a:r>
              <a:rPr lang="en-US" dirty="0" smtClean="0"/>
              <a:t>Articulates our focus and passion: to help you discover your best self</a:t>
            </a:r>
          </a:p>
          <a:p>
            <a:pPr lvl="0"/>
            <a:r>
              <a:rPr lang="en-US" dirty="0" smtClean="0"/>
              <a:t>Statement of our commitment and represents our brand promise to the world</a:t>
            </a:r>
          </a:p>
          <a:p>
            <a:pPr lvl="0"/>
            <a:r>
              <a:rPr lang="en-US" dirty="0" smtClean="0"/>
              <a:t>Included in materials and websites starting Q1 of 2016</a:t>
            </a:r>
            <a:endParaRPr 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7" name="Rectangle 6"/>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057080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57559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smtClean="0"/>
              <a:t>SLIDE TITLE</a:t>
            </a:r>
            <a:endParaRPr lang="en-US" dirty="0"/>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Rectangle 12"/>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21757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50337"/>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68" r:id="rId3"/>
    <p:sldLayoutId id="2147483669" r:id="rId4"/>
    <p:sldLayoutId id="2147483671" r:id="rId5"/>
    <p:sldLayoutId id="2147483652" r:id="rId6"/>
    <p:sldLayoutId id="2147483653" r:id="rId7"/>
    <p:sldLayoutId id="2147483673" r:id="rId8"/>
    <p:sldLayoutId id="2147483663" r:id="rId9"/>
    <p:sldLayoutId id="2147483665" r:id="rId10"/>
    <p:sldLayoutId id="2147483655" r:id="rId11"/>
    <p:sldLayoutId id="2147483664" r:id="rId12"/>
    <p:sldLayoutId id="2147483666" r:id="rId13"/>
    <p:sldLayoutId id="2147483672" r:id="rId14"/>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emf"/><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emf"/><Relationship Id="rId7" Type="http://schemas.openxmlformats.org/officeDocument/2006/relationships/image" Target="../media/image42.tiff"/><Relationship Id="rId12"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jpeg"/><Relationship Id="rId4" Type="http://schemas.openxmlformats.org/officeDocument/2006/relationships/image" Target="../media/image39.png"/><Relationship Id="rId9"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0.em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2.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0.jpeg"/><Relationship Id="rId5" Type="http://schemas.openxmlformats.org/officeDocument/2006/relationships/image" Target="../media/image33.jpeg"/><Relationship Id="rId4" Type="http://schemas.openxmlformats.org/officeDocument/2006/relationships/image" Target="../media/image32.jpe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1</a:t>
            </a:fld>
            <a:endParaRPr lang="en-US" dirty="0"/>
          </a:p>
        </p:txBody>
      </p:sp>
      <p:grpSp>
        <p:nvGrpSpPr>
          <p:cNvPr id="9" name="Group 8"/>
          <p:cNvGrpSpPr/>
          <p:nvPr/>
        </p:nvGrpSpPr>
        <p:grpSpPr>
          <a:xfrm>
            <a:off x="17801" y="142577"/>
            <a:ext cx="9150626" cy="5147227"/>
            <a:chOff x="0" y="0"/>
            <a:chExt cx="9144000" cy="5143500"/>
          </a:xfrm>
        </p:grpSpPr>
        <p:pic>
          <p:nvPicPr>
            <p:cNvPr id="11" name="Picture 10" descr="RM03456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124200" y="0"/>
              <a:ext cx="6019800" cy="5143500"/>
            </a:xfrm>
            <a:prstGeom prst="rect">
              <a:avLst/>
            </a:prstGeom>
          </p:spPr>
        </p:pic>
        <p:pic>
          <p:nvPicPr>
            <p:cNvPr id="12" name="Picture 11" descr="RM034562.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0"/>
              <a:ext cx="4256369" cy="5143500"/>
            </a:xfrm>
            <a:prstGeom prst="rect">
              <a:avLst/>
            </a:prstGeom>
          </p:spPr>
        </p:pic>
      </p:grpSp>
      <p:sp>
        <p:nvSpPr>
          <p:cNvPr id="5" name="Rectangle 4"/>
          <p:cNvSpPr/>
          <p:nvPr/>
        </p:nvSpPr>
        <p:spPr>
          <a:xfrm>
            <a:off x="267935" y="1870250"/>
            <a:ext cx="2534668" cy="584775"/>
          </a:xfrm>
          <a:prstGeom prst="rect">
            <a:avLst/>
          </a:prstGeom>
        </p:spPr>
        <p:txBody>
          <a:bodyPr wrap="none">
            <a:spAutoFit/>
          </a:bodyPr>
          <a:lstStyle/>
          <a:p>
            <a:pPr algn="l"/>
            <a:r>
              <a:rPr lang="en-US" sz="3200" dirty="0" smtClean="0">
                <a:solidFill>
                  <a:schemeClr val="tx1">
                    <a:lumMod val="50000"/>
                    <a:lumOff val="50000"/>
                  </a:schemeClr>
                </a:solidFill>
                <a:latin typeface="Arial"/>
                <a:cs typeface="Arial"/>
              </a:rPr>
              <a:t>HÃY NÓI VỀ</a:t>
            </a:r>
            <a:endParaRPr lang="en-US" sz="3200" dirty="0">
              <a:solidFill>
                <a:schemeClr val="tx1">
                  <a:lumMod val="50000"/>
                  <a:lumOff val="50000"/>
                </a:schemeClr>
              </a:solidFill>
              <a:latin typeface="Arial"/>
              <a:cs typeface="Arial"/>
            </a:endParaRPr>
          </a:p>
        </p:txBody>
      </p:sp>
      <p:pic>
        <p:nvPicPr>
          <p:cNvPr id="13" name="Picture 12" descr="ageloc me logo xheight.eps"/>
          <p:cNvPicPr>
            <a:picLocks noChangeAspect="1"/>
          </p:cNvPicPr>
          <p:nvPr/>
        </p:nvPicPr>
        <p:blipFill rotWithShape="1">
          <a:blip r:embed="rId6" cstate="email">
            <a:extLst>
              <a:ext uri="{28A0092B-C50C-407E-A947-70E740481C1C}">
                <a14:useLocalDpi xmlns:a14="http://schemas.microsoft.com/office/drawing/2010/main"/>
              </a:ext>
            </a:extLst>
          </a:blip>
          <a:srcRect l="80101"/>
          <a:stretch/>
        </p:blipFill>
        <p:spPr>
          <a:xfrm>
            <a:off x="2802603" y="1914221"/>
            <a:ext cx="699403" cy="540804"/>
          </a:xfrm>
          <a:prstGeom prst="rect">
            <a:avLst/>
          </a:prstGeom>
        </p:spPr>
      </p:pic>
    </p:spTree>
    <p:extLst>
      <p:ext uri="{BB962C8B-B14F-4D97-AF65-F5344CB8AC3E}">
        <p14:creationId xmlns:p14="http://schemas.microsoft.com/office/powerpoint/2010/main" val="1292232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09" y="0"/>
            <a:ext cx="9188319" cy="5174578"/>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10</a:t>
            </a:fld>
            <a:endParaRPr lang="en-US" dirty="0"/>
          </a:p>
        </p:txBody>
      </p:sp>
      <p:sp>
        <p:nvSpPr>
          <p:cNvPr id="14" name="Title 1"/>
          <p:cNvSpPr txBox="1">
            <a:spLocks/>
          </p:cNvSpPr>
          <p:nvPr/>
        </p:nvSpPr>
        <p:spPr>
          <a:xfrm>
            <a:off x="4125" y="785328"/>
            <a:ext cx="7233308" cy="859747"/>
          </a:xfrm>
          <a:prstGeom prst="rect">
            <a:avLst/>
          </a:prstGeom>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800" b="0" dirty="0" smtClean="0">
                <a:solidFill>
                  <a:schemeClr val="bg1"/>
                </a:solidFill>
                <a:latin typeface="Arial"/>
                <a:ea typeface="Verlag Book" charset="0"/>
                <a:cs typeface="Arial"/>
              </a:rPr>
              <a:t>KẾT HỢP TẠI THỜI ĐIỂM SỬ DỤNG</a:t>
            </a:r>
            <a:endParaRPr lang="en-US" sz="2800" b="0" dirty="0">
              <a:solidFill>
                <a:schemeClr val="bg1"/>
              </a:solidFill>
              <a:latin typeface="Arial"/>
              <a:ea typeface="Verlag Book" charset="0"/>
              <a:cs typeface="Arial"/>
            </a:endParaRPr>
          </a:p>
        </p:txBody>
      </p:sp>
      <p:sp>
        <p:nvSpPr>
          <p:cNvPr id="15" name="Title 1"/>
          <p:cNvSpPr txBox="1">
            <a:spLocks/>
          </p:cNvSpPr>
          <p:nvPr/>
        </p:nvSpPr>
        <p:spPr>
          <a:xfrm>
            <a:off x="93134" y="1844516"/>
            <a:ext cx="5044031" cy="1497976"/>
          </a:xfrm>
          <a:prstGeom prst="rect">
            <a:avLst/>
          </a:prstGeom>
        </p:spPr>
        <p:txBody>
          <a:bodyPr vert="horz" lIns="121912" tIns="60956" rIns="121912" bIns="60956" rtlCol="0" anchor="t">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400" b="0" dirty="0" err="1" smtClean="0">
                <a:solidFill>
                  <a:schemeClr val="bg1"/>
                </a:solidFill>
                <a:latin typeface="Arial"/>
                <a:ea typeface="Verlag Light" charset="0"/>
                <a:cs typeface="Arial"/>
              </a:rPr>
              <a:t>Tại</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thời</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điểm</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sử</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dụng</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sản</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phẩm</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được</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cung</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cấp</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tốt</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nhất</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hiệu</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quả</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nhất</a:t>
            </a:r>
            <a:r>
              <a:rPr lang="en-US" sz="2400" b="0" dirty="0" smtClean="0">
                <a:solidFill>
                  <a:schemeClr val="bg1"/>
                </a:solidFill>
                <a:latin typeface="Arial"/>
                <a:ea typeface="Verlag Light" charset="0"/>
                <a:cs typeface="Arial"/>
              </a:rPr>
              <a:t> – </a:t>
            </a:r>
            <a:r>
              <a:rPr lang="en-US" sz="2400" b="0" dirty="0" err="1" smtClean="0">
                <a:solidFill>
                  <a:schemeClr val="bg1"/>
                </a:solidFill>
                <a:latin typeface="Arial"/>
                <a:ea typeface="Verlag Light" charset="0"/>
                <a:cs typeface="Arial"/>
              </a:rPr>
              <a:t>chỉ</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d</a:t>
            </a:r>
            <a:r>
              <a:rPr lang="en-US" sz="2400" b="0" dirty="0" err="1" smtClean="0">
                <a:solidFill>
                  <a:schemeClr val="bg1"/>
                </a:solidFill>
                <a:latin typeface="Arial"/>
                <a:ea typeface="Verlag Light" charset="0"/>
                <a:cs typeface="Arial"/>
              </a:rPr>
              <a:t>ành</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cho</a:t>
            </a:r>
            <a:r>
              <a:rPr lang="en-US" sz="2400" b="0" dirty="0" smtClean="0">
                <a:solidFill>
                  <a:schemeClr val="bg1"/>
                </a:solidFill>
                <a:latin typeface="Arial"/>
                <a:ea typeface="Verlag Light" charset="0"/>
                <a:cs typeface="Arial"/>
              </a:rPr>
              <a:t> </a:t>
            </a:r>
            <a:r>
              <a:rPr lang="en-US" sz="2400" b="0" dirty="0" err="1" smtClean="0">
                <a:solidFill>
                  <a:schemeClr val="bg1"/>
                </a:solidFill>
                <a:latin typeface="Arial"/>
                <a:ea typeface="Verlag Light" charset="0"/>
                <a:cs typeface="Arial"/>
              </a:rPr>
              <a:t>bạn</a:t>
            </a:r>
            <a:r>
              <a:rPr lang="en-US" sz="2400" b="0" dirty="0" smtClean="0">
                <a:solidFill>
                  <a:schemeClr val="bg1"/>
                </a:solidFill>
                <a:latin typeface="Arial"/>
                <a:ea typeface="Verlag Light" charset="0"/>
                <a:cs typeface="Arial"/>
              </a:rPr>
              <a:t>. </a:t>
            </a:r>
            <a:endParaRPr lang="en-US" sz="2400" b="0" dirty="0">
              <a:solidFill>
                <a:schemeClr val="bg1"/>
              </a:solidFill>
              <a:latin typeface="Arial"/>
              <a:ea typeface="Verlag Light" charset="0"/>
              <a:cs typeface="Arial"/>
            </a:endParaRPr>
          </a:p>
        </p:txBody>
      </p:sp>
      <p:sp>
        <p:nvSpPr>
          <p:cNvPr id="16" name="Rectangle 15"/>
          <p:cNvSpPr/>
          <p:nvPr/>
        </p:nvSpPr>
        <p:spPr>
          <a:xfrm flipH="1">
            <a:off x="-2" y="0"/>
            <a:ext cx="3388539" cy="749508"/>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sóc</a:t>
            </a:r>
            <a:r>
              <a:rPr lang="en-US" sz="2000" dirty="0" smtClean="0">
                <a:latin typeface="Arial" panose="020B0604020202020204" pitchFamily="34" charset="0"/>
                <a:cs typeface="Arial" panose="020B0604020202020204" pitchFamily="34" charset="0"/>
              </a:rPr>
              <a:t> da </a:t>
            </a:r>
            <a:r>
              <a:rPr lang="en-US" sz="2000" dirty="0" err="1" smtClean="0">
                <a:latin typeface="Arial" panose="020B0604020202020204" pitchFamily="34" charset="0"/>
                <a:cs typeface="Arial" panose="020B0604020202020204" pitchFamily="34" charset="0"/>
              </a:rPr>
              <a:t>giành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5262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11</a:t>
            </a:fld>
            <a:endParaRPr lang="en-US" dirty="0"/>
          </a:p>
        </p:txBody>
      </p:sp>
      <p:sp>
        <p:nvSpPr>
          <p:cNvPr id="14" name="Title 1"/>
          <p:cNvSpPr txBox="1">
            <a:spLocks/>
          </p:cNvSpPr>
          <p:nvPr/>
        </p:nvSpPr>
        <p:spPr>
          <a:xfrm>
            <a:off x="266573" y="1132956"/>
            <a:ext cx="7233308" cy="859747"/>
          </a:xfrm>
          <a:prstGeom prst="rect">
            <a:avLst/>
          </a:prstGeom>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400" b="0" dirty="0" smtClean="0">
                <a:solidFill>
                  <a:schemeClr val="bg1"/>
                </a:solidFill>
                <a:latin typeface="Verlag Book" charset="0"/>
                <a:ea typeface="Verlag Book" charset="0"/>
                <a:cs typeface="Verlag Book" charset="0"/>
              </a:rPr>
              <a:t>FORMULATED AT MOMENT OF USE</a:t>
            </a:r>
            <a:endParaRPr lang="en-US" sz="2400" b="0" dirty="0">
              <a:solidFill>
                <a:schemeClr val="bg1"/>
              </a:solidFill>
              <a:latin typeface="Verlag Book" charset="0"/>
              <a:ea typeface="Verlag Book" charset="0"/>
              <a:cs typeface="Verlag Book" charset="0"/>
            </a:endParaRPr>
          </a:p>
        </p:txBody>
      </p:sp>
      <p:sp>
        <p:nvSpPr>
          <p:cNvPr id="15" name="Title 1"/>
          <p:cNvSpPr txBox="1">
            <a:spLocks/>
          </p:cNvSpPr>
          <p:nvPr/>
        </p:nvSpPr>
        <p:spPr>
          <a:xfrm>
            <a:off x="266573" y="1886505"/>
            <a:ext cx="5221628" cy="1497976"/>
          </a:xfrm>
          <a:prstGeom prst="rect">
            <a:avLst/>
          </a:prstGeom>
        </p:spPr>
        <p:txBody>
          <a:bodyPr vert="horz" lIns="121912" tIns="60956" rIns="121912" bIns="60956" rtlCol="0" anchor="t">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400" b="0" dirty="0" smtClean="0">
                <a:solidFill>
                  <a:schemeClr val="bg1"/>
                </a:solidFill>
                <a:latin typeface="Verlag Light" charset="0"/>
                <a:ea typeface="Verlag Light" charset="0"/>
                <a:cs typeface="Verlag Light" charset="0"/>
              </a:rPr>
              <a:t>Delivers the best, most effective product just for you at the moment of use.</a:t>
            </a:r>
            <a:endParaRPr lang="en-US" sz="2400" b="0" dirty="0">
              <a:solidFill>
                <a:schemeClr val="bg1"/>
              </a:solidFill>
              <a:latin typeface="Verlag Light" charset="0"/>
              <a:ea typeface="Verlag Light" charset="0"/>
              <a:cs typeface="Verlag Light" charset="0"/>
            </a:endParaRPr>
          </a:p>
        </p:txBody>
      </p:sp>
      <p:pic>
        <p:nvPicPr>
          <p:cNvPr id="9" name="Picture 8" descr="Screen Shot 2016-02-08 at 2.24.41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97286" y="491834"/>
            <a:ext cx="3716603" cy="3725713"/>
          </a:xfrm>
          <a:prstGeom prst="ellipse">
            <a:avLst/>
          </a:prstGeom>
          <a:effectLst>
            <a:glow rad="1905000">
              <a:srgbClr val="00FFFF">
                <a:alpha val="32000"/>
              </a:srgbClr>
            </a:glow>
          </a:effectLst>
        </p:spPr>
      </p:pic>
      <p:sp>
        <p:nvSpPr>
          <p:cNvPr id="11" name="Title 1"/>
          <p:cNvSpPr txBox="1">
            <a:spLocks/>
          </p:cNvSpPr>
          <p:nvPr/>
        </p:nvSpPr>
        <p:spPr>
          <a:xfrm>
            <a:off x="93134" y="754928"/>
            <a:ext cx="6549686" cy="859747"/>
          </a:xfrm>
          <a:prstGeom prst="rect">
            <a:avLst/>
          </a:prstGeom>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800" b="0" dirty="0" smtClean="0">
                <a:solidFill>
                  <a:srgbClr val="00A8CC"/>
                </a:solidFill>
                <a:latin typeface="Arial"/>
                <a:cs typeface="Arial"/>
              </a:rPr>
              <a:t>THIẾT BỊ CUNG CẤP THÔNG MINH</a:t>
            </a:r>
            <a:endParaRPr lang="en-US" sz="2800" b="0" dirty="0">
              <a:solidFill>
                <a:srgbClr val="007EB1"/>
              </a:solidFill>
              <a:latin typeface="Arial"/>
              <a:ea typeface="Verlag Book" charset="0"/>
              <a:cs typeface="Arial"/>
            </a:endParaRPr>
          </a:p>
        </p:txBody>
      </p:sp>
      <p:sp>
        <p:nvSpPr>
          <p:cNvPr id="12" name="Rectangle 11"/>
          <p:cNvSpPr/>
          <p:nvPr/>
        </p:nvSpPr>
        <p:spPr>
          <a:xfrm>
            <a:off x="298058" y="1830096"/>
            <a:ext cx="4429148" cy="1241365"/>
          </a:xfrm>
          <a:prstGeom prst="rect">
            <a:avLst/>
          </a:prstGeom>
        </p:spPr>
        <p:txBody>
          <a:bodyPr wrap="square">
            <a:spAutoFit/>
          </a:bodyPr>
          <a:lstStyle/>
          <a:p>
            <a:r>
              <a:rPr lang="en-US" sz="2400" dirty="0" err="1" smtClean="0">
                <a:solidFill>
                  <a:schemeClr val="tx1">
                    <a:lumMod val="50000"/>
                    <a:lumOff val="50000"/>
                  </a:schemeClr>
                </a:solidFill>
                <a:latin typeface="Arial"/>
                <a:ea typeface="Verlag Light" charset="0"/>
                <a:cs typeface="Arial"/>
              </a:rPr>
              <a:t>Công</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thức</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tùy</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chỉnh</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giành</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cho</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bạn</a:t>
            </a:r>
            <a:r>
              <a:rPr lang="en-US" sz="2400" dirty="0" smtClean="0">
                <a:solidFill>
                  <a:schemeClr val="tx1">
                    <a:lumMod val="50000"/>
                    <a:lumOff val="50000"/>
                  </a:schemeClr>
                </a:solidFill>
                <a:latin typeface="Arial"/>
                <a:ea typeface="Verlag Light" charset="0"/>
                <a:cs typeface="Arial"/>
              </a:rPr>
              <a:t> – </a:t>
            </a:r>
            <a:r>
              <a:rPr lang="en-US" sz="2400" dirty="0" err="1" smtClean="0">
                <a:solidFill>
                  <a:schemeClr val="tx1">
                    <a:lumMod val="50000"/>
                    <a:lumOff val="50000"/>
                  </a:schemeClr>
                </a:solidFill>
                <a:latin typeface="Arial"/>
                <a:ea typeface="Verlag Light" charset="0"/>
                <a:cs typeface="Arial"/>
              </a:rPr>
              <a:t>ngày</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và</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đêm</a:t>
            </a:r>
            <a:r>
              <a:rPr lang="en-US" sz="2400" dirty="0" smtClean="0">
                <a:solidFill>
                  <a:schemeClr val="tx1">
                    <a:lumMod val="50000"/>
                    <a:lumOff val="50000"/>
                  </a:schemeClr>
                </a:solidFill>
                <a:latin typeface="Arial"/>
                <a:ea typeface="Verlag Light" charset="0"/>
                <a:cs typeface="Arial"/>
              </a:rPr>
              <a:t>. </a:t>
            </a:r>
            <a:endParaRPr lang="en-US" sz="3200" dirty="0">
              <a:solidFill>
                <a:srgbClr val="FF0000"/>
              </a:solidFill>
              <a:latin typeface="Arial"/>
              <a:ea typeface="Verlag Book" charset="0"/>
              <a:cs typeface="Arial"/>
            </a:endParaRPr>
          </a:p>
          <a:p>
            <a:pPr marL="76198" indent="0">
              <a:lnSpc>
                <a:spcPts val="3200"/>
              </a:lnSpc>
              <a:buNone/>
            </a:pPr>
            <a:endParaRPr lang="en-US" sz="3200" dirty="0">
              <a:solidFill>
                <a:schemeClr val="bg1"/>
              </a:solidFill>
              <a:latin typeface="Arial"/>
              <a:ea typeface="Verlag Book" charset="0"/>
              <a:cs typeface="Arial"/>
            </a:endParaRPr>
          </a:p>
        </p:txBody>
      </p:sp>
      <p:sp>
        <p:nvSpPr>
          <p:cNvPr id="16" name="Rectangle 15"/>
          <p:cNvSpPr/>
          <p:nvPr/>
        </p:nvSpPr>
        <p:spPr>
          <a:xfrm flipH="1">
            <a:off x="-2" y="0"/>
            <a:ext cx="3388539" cy="749508"/>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sóc</a:t>
            </a:r>
            <a:r>
              <a:rPr lang="en-US" sz="2000" dirty="0" smtClean="0">
                <a:latin typeface="Arial" panose="020B0604020202020204" pitchFamily="34" charset="0"/>
                <a:cs typeface="Arial" panose="020B0604020202020204" pitchFamily="34" charset="0"/>
              </a:rPr>
              <a:t> da </a:t>
            </a:r>
            <a:r>
              <a:rPr lang="en-US" sz="2000" dirty="0" err="1" smtClean="0">
                <a:latin typeface="Arial" panose="020B0604020202020204" pitchFamily="34" charset="0"/>
                <a:cs typeface="Arial" panose="020B0604020202020204" pitchFamily="34" charset="0"/>
              </a:rPr>
              <a:t>giành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29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12</a:t>
            </a:fld>
            <a:endParaRPr lang="en-US" dirty="0"/>
          </a:p>
        </p:txBody>
      </p:sp>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90175" y="220717"/>
            <a:ext cx="2953825" cy="4483871"/>
          </a:xfrm>
          <a:prstGeom prst="rect">
            <a:avLst/>
          </a:prstGeom>
        </p:spPr>
      </p:pic>
      <p:pic>
        <p:nvPicPr>
          <p:cNvPr id="11" name="Picture 16" descr="Image result for good design awar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1235" y="1176936"/>
            <a:ext cx="1490062" cy="14900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www.sparkawards.com/wp-content/themes/istudio/images/sparklogo.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1192" y="2787734"/>
            <a:ext cx="2055542" cy="6423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40827" y="1185404"/>
            <a:ext cx="1678881" cy="1445455"/>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26734" y="1185404"/>
            <a:ext cx="1193479" cy="1490062"/>
          </a:xfrm>
          <a:prstGeom prst="rect">
            <a:avLst/>
          </a:prstGeom>
        </p:spPr>
      </p:pic>
      <p:sp>
        <p:nvSpPr>
          <p:cNvPr id="15" name="Title 1"/>
          <p:cNvSpPr txBox="1">
            <a:spLocks/>
          </p:cNvSpPr>
          <p:nvPr/>
        </p:nvSpPr>
        <p:spPr>
          <a:xfrm>
            <a:off x="374461" y="505037"/>
            <a:ext cx="8212231" cy="775077"/>
          </a:xfrm>
          <a:prstGeom prst="rect">
            <a:avLst/>
          </a:prstGeom>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500" b="0" dirty="0" smtClean="0">
                <a:solidFill>
                  <a:srgbClr val="00A8CC"/>
                </a:solidFill>
                <a:latin typeface="Arial"/>
                <a:cs typeface="Arial"/>
              </a:rPr>
              <a:t>THIẾT KẾT ĐẲNG CẤP THẾ GIỚI</a:t>
            </a:r>
            <a:endParaRPr lang="en-US" sz="2500" b="0" dirty="0">
              <a:solidFill>
                <a:srgbClr val="007EB1"/>
              </a:solidFill>
              <a:latin typeface="Arial"/>
              <a:ea typeface="Verlag Book" charset="0"/>
              <a:cs typeface="Arial"/>
            </a:endParaRPr>
          </a:p>
        </p:txBody>
      </p:sp>
      <p:pic>
        <p:nvPicPr>
          <p:cNvPr id="2" name="Picture 1" descr="techies 2016 logo official.jpg.jpe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326102" y="2925597"/>
            <a:ext cx="1685449" cy="1246058"/>
          </a:xfrm>
          <a:prstGeom prst="rect">
            <a:avLst/>
          </a:prstGeom>
          <a:ln>
            <a:solidFill>
              <a:schemeClr val="tx1">
                <a:lumMod val="50000"/>
                <a:lumOff val="50000"/>
              </a:schemeClr>
            </a:solidFill>
          </a:ln>
        </p:spPr>
      </p:pic>
      <p:pic>
        <p:nvPicPr>
          <p:cNvPr id="3" name="Picture 2" descr="A'Design-logo-big-red-01.jp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45668" y="505037"/>
            <a:ext cx="1278466" cy="2025090"/>
          </a:xfrm>
          <a:prstGeom prst="rect">
            <a:avLst/>
          </a:prstGeom>
        </p:spPr>
      </p:pic>
      <p:pic>
        <p:nvPicPr>
          <p:cNvPr id="5" name="Picture 4" descr="BSL - Winner 2016.pn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97943" y="3455492"/>
            <a:ext cx="1257300" cy="1257300"/>
          </a:xfrm>
          <a:prstGeom prst="rect">
            <a:avLst/>
          </a:prstGeom>
        </p:spPr>
      </p:pic>
      <p:pic>
        <p:nvPicPr>
          <p:cNvPr id="7" name="Picture 6" descr="Most Innovative Skin Care Nutrition Product Manufacturer Recognised Glob....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4233335" y="2787734"/>
            <a:ext cx="1909702" cy="1468603"/>
          </a:xfrm>
          <a:prstGeom prst="rect">
            <a:avLst/>
          </a:prstGeom>
        </p:spPr>
      </p:pic>
      <p:sp>
        <p:nvSpPr>
          <p:cNvPr id="20" name="Rectangle 19"/>
          <p:cNvSpPr/>
          <p:nvPr/>
        </p:nvSpPr>
        <p:spPr>
          <a:xfrm flipH="1">
            <a:off x="-2" y="0"/>
            <a:ext cx="3121154" cy="644003"/>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sóc</a:t>
            </a:r>
            <a:r>
              <a:rPr lang="en-US" sz="2000" dirty="0" smtClean="0">
                <a:latin typeface="Arial" panose="020B0604020202020204" pitchFamily="34" charset="0"/>
                <a:cs typeface="Arial" panose="020B0604020202020204" pitchFamily="34" charset="0"/>
              </a:rPr>
              <a:t> da </a:t>
            </a:r>
            <a:r>
              <a:rPr lang="en-US" sz="2000" dirty="0" err="1" smtClean="0">
                <a:latin typeface="Arial" panose="020B0604020202020204" pitchFamily="34" charset="0"/>
                <a:cs typeface="Arial" panose="020B0604020202020204" pitchFamily="34" charset="0"/>
              </a:rPr>
              <a:t>giành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00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2" name="Title 1"/>
          <p:cNvSpPr>
            <a:spLocks noGrp="1"/>
          </p:cNvSpPr>
          <p:nvPr>
            <p:ph type="title"/>
          </p:nvPr>
        </p:nvSpPr>
        <p:spPr>
          <a:xfrm>
            <a:off x="357092" y="231076"/>
            <a:ext cx="8229600" cy="857250"/>
          </a:xfrm>
        </p:spPr>
        <p:txBody>
          <a:bodyPr/>
          <a:lstStyle/>
          <a:p>
            <a:r>
              <a:rPr lang="en-US" dirty="0" smtClean="0">
                <a:solidFill>
                  <a:srgbClr val="00A8CC"/>
                </a:solidFill>
              </a:rPr>
              <a:t>CÔNG NGHỆ CÁCH MẠNG</a:t>
            </a:r>
            <a:br>
              <a:rPr lang="en-US" dirty="0" smtClean="0">
                <a:solidFill>
                  <a:srgbClr val="00A8CC"/>
                </a:solidFill>
              </a:rPr>
            </a:br>
            <a:r>
              <a:rPr lang="en-US" dirty="0" smtClean="0">
                <a:solidFill>
                  <a:srgbClr val="00A8CC"/>
                </a:solidFill>
              </a:rPr>
              <a:t>MICROLAYERING™</a:t>
            </a:r>
            <a:endParaRPr lang="en-US" dirty="0">
              <a:solidFill>
                <a:srgbClr val="FF00FF"/>
              </a:solidFill>
            </a:endParaRPr>
          </a:p>
        </p:txBody>
      </p:sp>
      <p:sp>
        <p:nvSpPr>
          <p:cNvPr id="3" name="Slide Number Placeholder 2"/>
          <p:cNvSpPr>
            <a:spLocks noGrp="1"/>
          </p:cNvSpPr>
          <p:nvPr>
            <p:ph type="sldNum" sz="quarter" idx="4"/>
          </p:nvPr>
        </p:nvSpPr>
        <p:spPr>
          <a:xfrm>
            <a:off x="118533" y="4786567"/>
            <a:ext cx="2133600" cy="274637"/>
          </a:xfrm>
        </p:spPr>
        <p:txBody>
          <a:bodyPr/>
          <a:lstStyle/>
          <a:p>
            <a:pPr algn="l"/>
            <a:fld id="{8515AC7A-E2D5-4741-BEBB-0FB10E384F9C}" type="slidenum">
              <a:rPr lang="en-US" smtClean="0"/>
              <a:pPr algn="l"/>
              <a:t>13</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86302" y="559063"/>
            <a:ext cx="2774710" cy="3487417"/>
          </a:xfrm>
          <a:prstGeom prst="rect">
            <a:avLst/>
          </a:prstGeom>
          <a:effectLst>
            <a:glow rad="1905000">
              <a:srgbClr val="00FFFF">
                <a:alpha val="29000"/>
              </a:srgbClr>
            </a:glow>
          </a:effectLst>
        </p:spPr>
      </p:pic>
      <p:sp>
        <p:nvSpPr>
          <p:cNvPr id="11" name="Content Placeholder 2"/>
          <p:cNvSpPr txBox="1">
            <a:spLocks/>
          </p:cNvSpPr>
          <p:nvPr/>
        </p:nvSpPr>
        <p:spPr>
          <a:xfrm>
            <a:off x="357092" y="1694455"/>
            <a:ext cx="5708537" cy="235202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Font typeface="Arial"/>
              <a:buNone/>
            </a:pPr>
            <a:r>
              <a:rPr lang="en-US" sz="2400" dirty="0" err="1" smtClean="0">
                <a:solidFill>
                  <a:srgbClr val="7F7F7F"/>
                </a:solidFill>
                <a:latin typeface="Arial"/>
                <a:ea typeface="Verlag Light" charset="0"/>
                <a:cs typeface="Arial"/>
              </a:rPr>
              <a:t>Thiết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bị</a:t>
            </a:r>
            <a:r>
              <a:rPr lang="en-US" sz="2400" dirty="0" smtClean="0">
                <a:solidFill>
                  <a:srgbClr val="7F7F7F"/>
                </a:solidFill>
                <a:latin typeface="Arial"/>
                <a:ea typeface="Verlag Light" charset="0"/>
                <a:cs typeface="Arial"/>
              </a:rPr>
              <a:t> ageLOC Me </a:t>
            </a:r>
            <a:r>
              <a:rPr lang="en-US" sz="2400" dirty="0" err="1" smtClean="0">
                <a:solidFill>
                  <a:srgbClr val="7F7F7F"/>
                </a:solidFill>
                <a:latin typeface="Arial"/>
                <a:ea typeface="Verlag Light" charset="0"/>
                <a:cs typeface="Arial"/>
              </a:rPr>
              <a:t>dệt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các</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huyết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thanh</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tùy</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chỉnh</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với</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nhau</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thành</a:t>
            </a:r>
            <a:r>
              <a:rPr lang="en-US" sz="2400" dirty="0" smtClean="0">
                <a:solidFill>
                  <a:srgbClr val="7F7F7F"/>
                </a:solidFill>
                <a:latin typeface="Arial"/>
                <a:ea typeface="Verlag Light" charset="0"/>
                <a:cs typeface="Arial"/>
              </a:rPr>
              <a:t> 40 </a:t>
            </a:r>
            <a:r>
              <a:rPr lang="en-US" sz="2400" dirty="0" err="1" smtClean="0">
                <a:solidFill>
                  <a:srgbClr val="7F7F7F"/>
                </a:solidFill>
                <a:latin typeface="Arial"/>
                <a:ea typeface="Verlag Light" charset="0"/>
                <a:cs typeface="Arial"/>
              </a:rPr>
              <a:t>lớp</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để</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phân</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bố</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đều</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các</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thành</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phần</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quan</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trọng</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tối</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ưu</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hóa</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kết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hợp</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của</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huyết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thanh</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và</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kết</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quả</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là</a:t>
            </a:r>
            <a:r>
              <a:rPr lang="en-US" sz="2400" dirty="0" smtClean="0">
                <a:solidFill>
                  <a:srgbClr val="7F7F7F"/>
                </a:solidFill>
                <a:latin typeface="Arial"/>
                <a:ea typeface="Verlag Light" charset="0"/>
                <a:cs typeface="Arial"/>
              </a:rPr>
              <a:t> </a:t>
            </a:r>
            <a:r>
              <a:rPr lang="en-US" sz="2400" b="1" dirty="0" err="1" smtClean="0">
                <a:solidFill>
                  <a:srgbClr val="7F7F7F"/>
                </a:solidFill>
                <a:latin typeface="Arial"/>
                <a:ea typeface="Verlag Light" charset="0"/>
                <a:cs typeface="Arial"/>
              </a:rPr>
              <a:t>tăng</a:t>
            </a:r>
            <a:r>
              <a:rPr lang="en-US" sz="2400" b="1" dirty="0" smtClean="0">
                <a:solidFill>
                  <a:srgbClr val="7F7F7F"/>
                </a:solidFill>
                <a:latin typeface="Arial"/>
                <a:ea typeface="Verlag Light" charset="0"/>
                <a:cs typeface="Arial"/>
              </a:rPr>
              <a:t> </a:t>
            </a:r>
            <a:r>
              <a:rPr lang="en-US" sz="2400" b="1" dirty="0" err="1" smtClean="0">
                <a:solidFill>
                  <a:srgbClr val="7F7F7F"/>
                </a:solidFill>
                <a:latin typeface="Arial"/>
                <a:ea typeface="Verlag Light" charset="0"/>
                <a:cs typeface="Arial"/>
              </a:rPr>
              <a:t>sự</a:t>
            </a:r>
            <a:r>
              <a:rPr lang="en-US" sz="2400" b="1" dirty="0" smtClean="0">
                <a:solidFill>
                  <a:srgbClr val="7F7F7F"/>
                </a:solidFill>
                <a:latin typeface="Arial"/>
                <a:ea typeface="Verlag Light" charset="0"/>
                <a:cs typeface="Arial"/>
              </a:rPr>
              <a:t> </a:t>
            </a:r>
            <a:r>
              <a:rPr lang="en-US" sz="2400" b="1" dirty="0" err="1" smtClean="0">
                <a:solidFill>
                  <a:srgbClr val="7F7F7F"/>
                </a:solidFill>
                <a:latin typeface="Arial"/>
                <a:ea typeface="Verlag Light" charset="0"/>
                <a:cs typeface="Arial"/>
              </a:rPr>
              <a:t>hấp</a:t>
            </a:r>
            <a:r>
              <a:rPr lang="en-US" sz="2400" b="1" dirty="0" smtClean="0">
                <a:solidFill>
                  <a:srgbClr val="7F7F7F"/>
                </a:solidFill>
                <a:latin typeface="Arial"/>
                <a:ea typeface="Verlag Light" charset="0"/>
                <a:cs typeface="Arial"/>
              </a:rPr>
              <a:t> </a:t>
            </a:r>
            <a:r>
              <a:rPr lang="en-US" sz="2400" b="1" dirty="0" err="1" smtClean="0">
                <a:solidFill>
                  <a:srgbClr val="7F7F7F"/>
                </a:solidFill>
                <a:latin typeface="Arial"/>
                <a:ea typeface="Verlag Light" charset="0"/>
                <a:cs typeface="Arial"/>
              </a:rPr>
              <a:t>thụ</a:t>
            </a:r>
            <a:r>
              <a:rPr lang="en-US" sz="2400" b="1"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của</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các</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công</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thức</a:t>
            </a:r>
            <a:r>
              <a:rPr lang="en-US" sz="2400" dirty="0" smtClean="0">
                <a:solidFill>
                  <a:srgbClr val="7F7F7F"/>
                </a:solidFill>
                <a:latin typeface="Arial"/>
                <a:ea typeface="Verlag Light" charset="0"/>
                <a:cs typeface="Arial"/>
              </a:rPr>
              <a:t> </a:t>
            </a:r>
            <a:r>
              <a:rPr lang="en-US" sz="2400" dirty="0" err="1" smtClean="0">
                <a:solidFill>
                  <a:srgbClr val="7F7F7F"/>
                </a:solidFill>
                <a:latin typeface="Arial"/>
                <a:ea typeface="Verlag Light" charset="0"/>
                <a:cs typeface="Arial"/>
              </a:rPr>
              <a:t>vào</a:t>
            </a:r>
            <a:r>
              <a:rPr lang="en-US" sz="2400" dirty="0" smtClean="0">
                <a:solidFill>
                  <a:srgbClr val="7F7F7F"/>
                </a:solidFill>
                <a:latin typeface="Arial"/>
                <a:ea typeface="Verlag Light" charset="0"/>
                <a:cs typeface="Arial"/>
              </a:rPr>
              <a:t> da. </a:t>
            </a:r>
          </a:p>
          <a:p>
            <a:pPr marL="0" indent="0">
              <a:buFont typeface="Arial"/>
              <a:buNone/>
            </a:pPr>
            <a:endParaRPr lang="en-US" sz="2400" dirty="0" smtClean="0">
              <a:solidFill>
                <a:srgbClr val="404040"/>
              </a:solidFill>
              <a:latin typeface="Arial"/>
              <a:ea typeface="Verlag Light" charset="0"/>
              <a:cs typeface="Arial"/>
            </a:endParaRPr>
          </a:p>
          <a:p>
            <a:pPr marL="0" indent="0">
              <a:buFont typeface="Arial"/>
              <a:buNone/>
            </a:pPr>
            <a:r>
              <a:rPr lang="en-US" sz="2400" dirty="0" smtClean="0">
                <a:solidFill>
                  <a:srgbClr val="404040"/>
                </a:solidFill>
                <a:latin typeface="Arial"/>
                <a:ea typeface="Verlag Light" charset="0"/>
                <a:cs typeface="Arial"/>
              </a:rPr>
              <a:t> </a:t>
            </a:r>
            <a:endParaRPr lang="en-US" sz="2400" dirty="0">
              <a:solidFill>
                <a:srgbClr val="404040"/>
              </a:solidFill>
              <a:latin typeface="Arial"/>
              <a:ea typeface="Verlag Light" charset="0"/>
              <a:cs typeface="Arial"/>
            </a:endParaRPr>
          </a:p>
        </p:txBody>
      </p:sp>
    </p:spTree>
    <p:extLst>
      <p:ext uri="{BB962C8B-B14F-4D97-AF65-F5344CB8AC3E}">
        <p14:creationId xmlns:p14="http://schemas.microsoft.com/office/powerpoint/2010/main" val="2127234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14</a:t>
            </a:fld>
            <a:endParaRPr lang="en-US" dirty="0"/>
          </a:p>
        </p:txBody>
      </p:sp>
      <p:pic>
        <p:nvPicPr>
          <p:cNvPr id="13" name="Picture 12" descr="Screen Shot 2016-02-08 at 3.12.35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98126" cy="51435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2028" y="4618448"/>
            <a:ext cx="1953172" cy="286133"/>
          </a:xfrm>
          <a:prstGeom prst="rect">
            <a:avLst/>
          </a:prstGeom>
        </p:spPr>
      </p:pic>
    </p:spTree>
    <p:extLst>
      <p:ext uri="{BB962C8B-B14F-4D97-AF65-F5344CB8AC3E}">
        <p14:creationId xmlns:p14="http://schemas.microsoft.com/office/powerpoint/2010/main" val="1151536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645680"/>
            <a:ext cx="1778922" cy="128016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0578" y="3967398"/>
            <a:ext cx="1819210" cy="1280160"/>
          </a:xfrm>
          <a:prstGeom prst="rect">
            <a:avLst/>
          </a:prstGeom>
        </p:spPr>
      </p:pic>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46415" y="2625781"/>
            <a:ext cx="1823297" cy="1280160"/>
          </a:xfrm>
          <a:prstGeom prst="rect">
            <a:avLst/>
          </a:prstGeom>
        </p:spPr>
      </p:pic>
      <p:pic>
        <p:nvPicPr>
          <p:cNvPr id="5" name="Picture 4"/>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815679" y="1332438"/>
            <a:ext cx="1837944" cy="1293343"/>
          </a:xfrm>
          <a:prstGeom prst="rect">
            <a:avLst/>
          </a:prstGeom>
        </p:spPr>
      </p:pic>
      <p:pic>
        <p:nvPicPr>
          <p:cNvPr id="6" name="Picture 5"/>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flipH="1">
            <a:off x="7329512" y="1321941"/>
            <a:ext cx="1819210" cy="1280160"/>
          </a:xfrm>
          <a:prstGeom prst="rect">
            <a:avLst/>
          </a:prstGeom>
        </p:spPr>
      </p:pic>
      <p:pic>
        <p:nvPicPr>
          <p:cNvPr id="7" name="Picture 6"/>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1321941"/>
            <a:ext cx="1778920" cy="1280160"/>
          </a:xfrm>
          <a:prstGeom prst="rect">
            <a:avLst/>
          </a:prstGeom>
        </p:spPr>
      </p:pic>
      <p:pic>
        <p:nvPicPr>
          <p:cNvPr id="8" name="Picture 7"/>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H="1">
            <a:off x="5470578" y="1321941"/>
            <a:ext cx="1819210" cy="1280160"/>
          </a:xfrm>
          <a:prstGeom prst="rect">
            <a:avLst/>
          </a:prstGeom>
        </p:spPr>
      </p:pic>
      <p:pic>
        <p:nvPicPr>
          <p:cNvPr id="9" name="Picture 8"/>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 y="-3878"/>
            <a:ext cx="1778920" cy="1280160"/>
          </a:xfrm>
          <a:prstGeom prst="rect">
            <a:avLst/>
          </a:prstGeom>
        </p:spPr>
      </p:pic>
      <p:pic>
        <p:nvPicPr>
          <p:cNvPr id="10" name="Picture 9"/>
          <p:cNvPicPr>
            <a:picLocks noChangeAspect="1"/>
          </p:cNvPicPr>
          <p:nvPr/>
        </p:nvPicPr>
        <p:blipFill rotWithShape="1">
          <a:blip r:embed="rId11" cstate="print">
            <a:extLst>
              <a:ext uri="{28A0092B-C50C-407E-A947-70E740481C1C}">
                <a14:useLocalDpi xmlns:a14="http://schemas.microsoft.com/office/drawing/2010/main"/>
              </a:ext>
            </a:extLst>
          </a:blip>
          <a:srcRect l="-1218"/>
          <a:stretch/>
        </p:blipFill>
        <p:spPr>
          <a:xfrm>
            <a:off x="3632634" y="-3878"/>
            <a:ext cx="1841379" cy="1280160"/>
          </a:xfrm>
          <a:prstGeom prst="rect">
            <a:avLst/>
          </a:prstGeom>
        </p:spPr>
      </p:pic>
      <p:pic>
        <p:nvPicPr>
          <p:cNvPr id="11" name="Picture 10"/>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491568" y="-3878"/>
            <a:ext cx="1819210" cy="1280160"/>
          </a:xfrm>
          <a:prstGeom prst="rect">
            <a:avLst/>
          </a:prstGeom>
        </p:spPr>
      </p:pic>
      <p:pic>
        <p:nvPicPr>
          <p:cNvPr id="12" name="Picture 11"/>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7331257" y="3"/>
            <a:ext cx="1823293" cy="1280160"/>
          </a:xfrm>
          <a:prstGeom prst="rect">
            <a:avLst/>
          </a:prstGeom>
        </p:spPr>
      </p:pic>
      <p:pic>
        <p:nvPicPr>
          <p:cNvPr id="13" name="Picture 12"/>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805186" y="10500"/>
            <a:ext cx="1823293" cy="1280160"/>
          </a:xfrm>
          <a:prstGeom prst="rect">
            <a:avLst/>
          </a:prstGeom>
        </p:spPr>
      </p:pic>
      <p:pic>
        <p:nvPicPr>
          <p:cNvPr id="14" name="Picture 13"/>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320761" y="3948586"/>
            <a:ext cx="1837944" cy="1293343"/>
          </a:xfrm>
          <a:prstGeom prst="rect">
            <a:avLst/>
          </a:prstGeom>
        </p:spPr>
      </p:pic>
      <p:pic>
        <p:nvPicPr>
          <p:cNvPr id="15" name="Picture 14"/>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1796050" y="3965186"/>
            <a:ext cx="1805856" cy="1280160"/>
          </a:xfrm>
          <a:prstGeom prst="rect">
            <a:avLst/>
          </a:prstGeom>
        </p:spPr>
      </p:pic>
      <p:pic>
        <p:nvPicPr>
          <p:cNvPr id="16" name="Picture 15"/>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3643129" y="3967398"/>
            <a:ext cx="1805859" cy="1280160"/>
          </a:xfrm>
          <a:prstGeom prst="rect">
            <a:avLst/>
          </a:prstGeom>
        </p:spPr>
      </p:pic>
      <p:pic>
        <p:nvPicPr>
          <p:cNvPr id="17" name="Picture 16"/>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0" y="3967398"/>
            <a:ext cx="1765963" cy="1280160"/>
          </a:xfrm>
          <a:prstGeom prst="rect">
            <a:avLst/>
          </a:prstGeom>
        </p:spPr>
      </p:pic>
      <p:pic>
        <p:nvPicPr>
          <p:cNvPr id="18" name="RM150200010_255-FADE.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flipH="1">
            <a:off x="3961251" y="1435052"/>
            <a:ext cx="1281226" cy="2381458"/>
          </a:xfrm>
          <a:prstGeom prst="rect">
            <a:avLst/>
          </a:prstGeom>
          <a:ln w="12700">
            <a:miter lim="400000"/>
          </a:ln>
          <a:effectLst>
            <a:glow rad="342900">
              <a:schemeClr val="bg1">
                <a:alpha val="12000"/>
              </a:schemeClr>
            </a:glow>
          </a:effectLst>
        </p:spPr>
      </p:pic>
      <p:grpSp>
        <p:nvGrpSpPr>
          <p:cNvPr id="19" name="Group 18"/>
          <p:cNvGrpSpPr/>
          <p:nvPr/>
        </p:nvGrpSpPr>
        <p:grpSpPr>
          <a:xfrm flipH="1">
            <a:off x="-79407" y="-85873"/>
            <a:ext cx="2157469" cy="495253"/>
            <a:chOff x="696493" y="185396"/>
            <a:chExt cx="2387662" cy="616900"/>
          </a:xfrm>
        </p:grpSpPr>
        <p:sp>
          <p:nvSpPr>
            <p:cNvPr id="20" name="Rectangle 19"/>
            <p:cNvSpPr/>
            <p:nvPr/>
          </p:nvSpPr>
          <p:spPr>
            <a:xfrm>
              <a:off x="696493" y="28356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pic>
        <p:nvPicPr>
          <p:cNvPr id="22" name="Picture 21"/>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1813605" y="2657272"/>
            <a:ext cx="1819210" cy="1280160"/>
          </a:xfrm>
          <a:prstGeom prst="rect">
            <a:avLst/>
          </a:prstGeom>
        </p:spPr>
      </p:pic>
      <p:pic>
        <p:nvPicPr>
          <p:cNvPr id="23" name="Picture 22"/>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5467397" y="2641434"/>
            <a:ext cx="1820136" cy="1280160"/>
          </a:xfrm>
          <a:prstGeom prst="rect">
            <a:avLst/>
          </a:prstGeom>
        </p:spPr>
      </p:pic>
      <p:sp>
        <p:nvSpPr>
          <p:cNvPr id="24" name="TextBox 23"/>
          <p:cNvSpPr txBox="1"/>
          <p:nvPr/>
        </p:nvSpPr>
        <p:spPr>
          <a:xfrm>
            <a:off x="-64938" y="-59164"/>
            <a:ext cx="1820364" cy="415496"/>
          </a:xfrm>
          <a:prstGeom prst="rect">
            <a:avLst/>
          </a:prstGeom>
          <a:noFill/>
        </p:spPr>
        <p:txBody>
          <a:bodyPr wrap="none" lIns="121917" tIns="60959" rIns="121917" bIns="60959" rtlCol="0">
            <a:spAutoFit/>
          </a:bodyPr>
          <a:lstStyle/>
          <a:p>
            <a:r>
              <a:rPr lang="en-US" sz="1900" dirty="0" err="1" smtClean="0">
                <a:solidFill>
                  <a:schemeClr val="bg1"/>
                </a:solidFill>
                <a:latin typeface="Arial"/>
                <a:cs typeface="Arial"/>
              </a:rPr>
              <a:t>Hãy</a:t>
            </a:r>
            <a:r>
              <a:rPr lang="en-US" sz="1900" dirty="0" smtClean="0">
                <a:solidFill>
                  <a:schemeClr val="bg1"/>
                </a:solidFill>
                <a:latin typeface="Arial"/>
                <a:cs typeface="Arial"/>
              </a:rPr>
              <a:t> </a:t>
            </a:r>
            <a:r>
              <a:rPr lang="en-US" sz="1900" dirty="0" err="1" smtClean="0">
                <a:solidFill>
                  <a:schemeClr val="bg1"/>
                </a:solidFill>
                <a:latin typeface="Arial"/>
                <a:cs typeface="Arial"/>
              </a:rPr>
              <a:t>nói</a:t>
            </a:r>
            <a:r>
              <a:rPr lang="en-US" sz="1900" dirty="0" smtClean="0">
                <a:solidFill>
                  <a:schemeClr val="bg1"/>
                </a:solidFill>
                <a:latin typeface="Arial"/>
                <a:cs typeface="Arial"/>
              </a:rPr>
              <a:t> </a:t>
            </a:r>
            <a:r>
              <a:rPr lang="en-US" sz="1900" dirty="0" err="1" smtClean="0">
                <a:solidFill>
                  <a:schemeClr val="bg1"/>
                </a:solidFill>
                <a:latin typeface="Arial"/>
                <a:cs typeface="Arial"/>
              </a:rPr>
              <a:t>về</a:t>
            </a:r>
            <a:r>
              <a:rPr lang="en-US" sz="1900" dirty="0" smtClean="0">
                <a:solidFill>
                  <a:schemeClr val="bg1"/>
                </a:solidFill>
                <a:latin typeface="Arial"/>
                <a:cs typeface="Arial"/>
              </a:rPr>
              <a: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spTree>
    <p:extLst>
      <p:ext uri="{BB962C8B-B14F-4D97-AF65-F5344CB8AC3E}">
        <p14:creationId xmlns:p14="http://schemas.microsoft.com/office/powerpoint/2010/main" val="2793864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3</a:t>
            </a:fld>
            <a:endParaRPr lang="en-US" dirty="0"/>
          </a:p>
        </p:txBody>
      </p:sp>
      <p:pic>
        <p:nvPicPr>
          <p:cNvPr id="26" name="Picture 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2759" y="660197"/>
            <a:ext cx="2358485" cy="3836852"/>
          </a:xfrm>
          <a:prstGeom prst="rect">
            <a:avLst/>
          </a:prstGeom>
        </p:spPr>
      </p:pic>
      <p:pic>
        <p:nvPicPr>
          <p:cNvPr id="27" name="Picture 26" descr="RM15020008_13-PRODUCT.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3988" y="21774"/>
            <a:ext cx="3262316" cy="4688090"/>
          </a:xfrm>
          <a:prstGeom prst="rect">
            <a:avLst/>
          </a:prstGeom>
        </p:spPr>
      </p:pic>
      <p:pic>
        <p:nvPicPr>
          <p:cNvPr id="28" name="Picture 2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99125" y="25638"/>
            <a:ext cx="3144875" cy="4680361"/>
          </a:xfrm>
          <a:prstGeom prst="rect">
            <a:avLst/>
          </a:prstGeom>
        </p:spPr>
      </p:pic>
      <p:sp>
        <p:nvSpPr>
          <p:cNvPr id="29" name="Right Arrow 28"/>
          <p:cNvSpPr/>
          <p:nvPr/>
        </p:nvSpPr>
        <p:spPr>
          <a:xfrm>
            <a:off x="2076824" y="1964144"/>
            <a:ext cx="477249" cy="1408097"/>
          </a:xfrm>
          <a:prstGeom prst="rightArrow">
            <a:avLst>
              <a:gd name="adj1" fmla="val 50000"/>
              <a:gd name="adj2" fmla="val 100000"/>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2400" dirty="0"/>
          </a:p>
        </p:txBody>
      </p:sp>
      <p:sp>
        <p:nvSpPr>
          <p:cNvPr id="30" name="Right Arrow 29"/>
          <p:cNvSpPr/>
          <p:nvPr/>
        </p:nvSpPr>
        <p:spPr>
          <a:xfrm>
            <a:off x="5896304" y="1964144"/>
            <a:ext cx="477249" cy="1408097"/>
          </a:xfrm>
          <a:prstGeom prst="rightArrow">
            <a:avLst>
              <a:gd name="adj1" fmla="val 50000"/>
              <a:gd name="adj2" fmla="val 100000"/>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9" rIns="121917" bIns="60959" rtlCol="0" anchor="ctr"/>
          <a:lstStyle/>
          <a:p>
            <a:pPr algn="ctr"/>
            <a:endParaRPr lang="en-US" sz="2400" dirty="0"/>
          </a:p>
        </p:txBody>
      </p:sp>
      <p:sp>
        <p:nvSpPr>
          <p:cNvPr id="3" name="Rectangle 2"/>
          <p:cNvSpPr/>
          <p:nvPr/>
        </p:nvSpPr>
        <p:spPr>
          <a:xfrm>
            <a:off x="4434526" y="2387084"/>
            <a:ext cx="274948" cy="369332"/>
          </a:xfrm>
          <a:prstGeom prst="rect">
            <a:avLst/>
          </a:prstGeom>
        </p:spPr>
        <p:txBody>
          <a:bodyPr wrap="none">
            <a:spAutoFit/>
          </a:bodyPr>
          <a:lstStyle/>
          <a:p>
            <a:r>
              <a:rPr lang="en-US" dirty="0">
                <a:solidFill>
                  <a:srgbClr val="00A8CC"/>
                </a:solidFill>
              </a:rPr>
              <a:t>s</a:t>
            </a:r>
            <a:endParaRPr lang="en-US" dirty="0"/>
          </a:p>
        </p:txBody>
      </p:sp>
      <p:grpSp>
        <p:nvGrpSpPr>
          <p:cNvPr id="16" name="Group 15"/>
          <p:cNvGrpSpPr/>
          <p:nvPr/>
        </p:nvGrpSpPr>
        <p:grpSpPr>
          <a:xfrm flipH="1">
            <a:off x="-79407" y="-85873"/>
            <a:ext cx="2157469" cy="495253"/>
            <a:chOff x="696493" y="185396"/>
            <a:chExt cx="2387662" cy="616900"/>
          </a:xfrm>
        </p:grpSpPr>
        <p:sp>
          <p:nvSpPr>
            <p:cNvPr id="17" name="Rectangle 16"/>
            <p:cNvSpPr/>
            <p:nvPr/>
          </p:nvSpPr>
          <p:spPr>
            <a:xfrm>
              <a:off x="696493" y="28356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sp>
        <p:nvSpPr>
          <p:cNvPr id="19" name="TextBox 18"/>
          <p:cNvSpPr txBox="1"/>
          <p:nvPr/>
        </p:nvSpPr>
        <p:spPr>
          <a:xfrm>
            <a:off x="-64938" y="-52190"/>
            <a:ext cx="1820364" cy="415496"/>
          </a:xfrm>
          <a:prstGeom prst="rect">
            <a:avLst/>
          </a:prstGeom>
          <a:noFill/>
        </p:spPr>
        <p:txBody>
          <a:bodyPr wrap="none" lIns="121917" tIns="60959" rIns="121917" bIns="60959" rtlCol="0">
            <a:spAutoFit/>
          </a:bodyPr>
          <a:lstStyle/>
          <a:p>
            <a:r>
              <a:rPr lang="en-US" sz="1900" dirty="0" err="1" smtClean="0">
                <a:solidFill>
                  <a:schemeClr val="bg1"/>
                </a:solidFill>
                <a:latin typeface="Arial"/>
                <a:cs typeface="Arial"/>
              </a:rPr>
              <a:t>Hãy</a:t>
            </a:r>
            <a:r>
              <a:rPr lang="en-US" sz="1900" dirty="0" smtClean="0">
                <a:solidFill>
                  <a:schemeClr val="bg1"/>
                </a:solidFill>
                <a:latin typeface="Arial"/>
                <a:cs typeface="Arial"/>
              </a:rPr>
              <a:t> </a:t>
            </a:r>
            <a:r>
              <a:rPr lang="en-US" sz="1900" dirty="0" err="1" smtClean="0">
                <a:solidFill>
                  <a:schemeClr val="bg1"/>
                </a:solidFill>
                <a:latin typeface="Arial"/>
                <a:cs typeface="Arial"/>
              </a:rPr>
              <a:t>nói</a:t>
            </a:r>
            <a:r>
              <a:rPr lang="en-US" sz="1900" dirty="0" smtClean="0">
                <a:solidFill>
                  <a:schemeClr val="bg1"/>
                </a:solidFill>
                <a:latin typeface="Arial"/>
                <a:cs typeface="Arial"/>
              </a:rPr>
              <a:t> </a:t>
            </a:r>
            <a:r>
              <a:rPr lang="en-US" sz="1900" dirty="0" err="1" smtClean="0">
                <a:solidFill>
                  <a:schemeClr val="bg1"/>
                </a:solidFill>
                <a:latin typeface="Arial"/>
                <a:cs typeface="Arial"/>
              </a:rPr>
              <a:t>về</a:t>
            </a:r>
            <a:r>
              <a:rPr lang="en-US" sz="1900" dirty="0" smtClean="0">
                <a:solidFill>
                  <a:schemeClr val="bg1"/>
                </a:solidFill>
                <a:latin typeface="Arial"/>
                <a:cs typeface="Arial"/>
              </a:rPr>
              <a: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spTree>
    <p:extLst>
      <p:ext uri="{BB962C8B-B14F-4D97-AF65-F5344CB8AC3E}">
        <p14:creationId xmlns:p14="http://schemas.microsoft.com/office/powerpoint/2010/main" val="56062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4</a:t>
            </a:fld>
            <a:endParaRPr lang="en-US" dirty="0"/>
          </a:p>
        </p:txBody>
      </p:sp>
      <p:sp>
        <p:nvSpPr>
          <p:cNvPr id="25" name="TextBox 24"/>
          <p:cNvSpPr txBox="1"/>
          <p:nvPr/>
        </p:nvSpPr>
        <p:spPr>
          <a:xfrm>
            <a:off x="23328" y="779"/>
            <a:ext cx="2185097" cy="430885"/>
          </a:xfrm>
          <a:prstGeom prst="rect">
            <a:avLst/>
          </a:prstGeom>
          <a:noFill/>
        </p:spPr>
        <p:txBody>
          <a:bodyPr wrap="none" lIns="121917" tIns="60959" rIns="121917" bIns="60959" rtlCol="0">
            <a:spAutoFit/>
          </a:bodyPr>
          <a:lstStyle/>
          <a:p>
            <a:r>
              <a:rPr lang="en-US" sz="2000" dirty="0">
                <a:solidFill>
                  <a:schemeClr val="bg1"/>
                </a:solidFill>
                <a:latin typeface="Arial"/>
                <a:cs typeface="Arial"/>
              </a:rPr>
              <a:t>l</a:t>
            </a:r>
            <a:r>
              <a:rPr lang="en-US" sz="2000" dirty="0" smtClean="0">
                <a:solidFill>
                  <a:schemeClr val="bg1"/>
                </a:solidFill>
                <a:latin typeface="Arial"/>
                <a:cs typeface="Arial"/>
              </a:rPr>
              <a:t>et’s talk about </a:t>
            </a:r>
            <a:r>
              <a:rPr lang="en-US" sz="2000" b="1" dirty="0" smtClean="0">
                <a:solidFill>
                  <a:schemeClr val="bg1"/>
                </a:solidFill>
                <a:latin typeface="Arial"/>
                <a:ea typeface="Verlag" charset="0"/>
                <a:cs typeface="Arial"/>
              </a:rPr>
              <a:t>m</a:t>
            </a:r>
            <a:endParaRPr lang="en-US" sz="2000" b="1" dirty="0">
              <a:solidFill>
                <a:schemeClr val="bg1"/>
              </a:solidFill>
              <a:latin typeface="Arial"/>
              <a:ea typeface="Verlag" charset="0"/>
              <a:cs typeface="Arial"/>
            </a:endParaRPr>
          </a:p>
        </p:txBody>
      </p:sp>
      <p:sp>
        <p:nvSpPr>
          <p:cNvPr id="14" name="Content Placeholder 6"/>
          <p:cNvSpPr txBox="1">
            <a:spLocks/>
          </p:cNvSpPr>
          <p:nvPr/>
        </p:nvSpPr>
        <p:spPr>
          <a:xfrm>
            <a:off x="422494" y="1783429"/>
            <a:ext cx="5368106" cy="2061756"/>
          </a:xfrm>
          <a:prstGeom prst="rect">
            <a:avLst/>
          </a:prstGeom>
        </p:spPr>
        <p:txBody>
          <a:bodyPr vert="horz" lIns="121891" tIns="60945" rIns="121891" bIns="60945" rtlCol="0">
            <a:noAutofit/>
          </a:bodyPr>
          <a:lstStyle>
            <a:lvl1pPr marL="0" indent="-180000" algn="l" defTabSz="457200" rtl="0" eaLnBrk="1" latinLnBrk="0" hangingPunct="1">
              <a:spcBef>
                <a:spcPts val="0"/>
              </a:spcBef>
              <a:spcAft>
                <a:spcPts val="600"/>
              </a:spcAft>
              <a:buFont typeface="Arial"/>
              <a:buNone/>
              <a:defRPr sz="1400" b="0" i="0" kern="1200" baseline="0">
                <a:solidFill>
                  <a:schemeClr val="tx1"/>
                </a:solidFill>
                <a:latin typeface="Verlag Book"/>
                <a:ea typeface="+mn-ea"/>
                <a:cs typeface="Verlag Book"/>
              </a:defRPr>
            </a:lvl1pPr>
            <a:lvl2pPr marL="0" indent="-180000" algn="l" defTabSz="457200" rtl="0" eaLnBrk="1" latinLnBrk="0" hangingPunct="1">
              <a:spcBef>
                <a:spcPts val="0"/>
              </a:spcBef>
              <a:spcAft>
                <a:spcPts val="400"/>
              </a:spcAft>
              <a:buFont typeface="Arial"/>
              <a:buChar char="•"/>
              <a:defRPr sz="1400" b="0" i="0" kern="1200" baseline="0">
                <a:solidFill>
                  <a:schemeClr val="tx1"/>
                </a:solidFill>
                <a:latin typeface="Helvetica Neue LT Std 45 Light"/>
                <a:ea typeface="+mn-ea"/>
                <a:cs typeface="HelveticaNeueLT Std Lt"/>
              </a:defRPr>
            </a:lvl2pPr>
            <a:lvl3pPr marL="687388" indent="-342900" algn="l" defTabSz="457200" rtl="0" eaLnBrk="1" latinLnBrk="0" hangingPunct="1">
              <a:spcBef>
                <a:spcPts val="0"/>
              </a:spcBef>
              <a:spcAft>
                <a:spcPts val="400"/>
              </a:spcAft>
              <a:buFont typeface="Arial"/>
              <a:buChar char="•"/>
              <a:defRPr sz="1400" b="0" i="0" kern="1200">
                <a:solidFill>
                  <a:schemeClr val="bg1"/>
                </a:solidFill>
                <a:latin typeface="HelveticaNeueLT Std Lt"/>
                <a:ea typeface="+mn-ea"/>
                <a:cs typeface="HelveticaNeueLT Std Lt"/>
              </a:defRPr>
            </a:lvl3pPr>
            <a:lvl4pPr marL="1138238" indent="-396875" algn="l" defTabSz="457200" rtl="0" eaLnBrk="1" latinLnBrk="0" hangingPunct="1">
              <a:spcBef>
                <a:spcPts val="0"/>
              </a:spcBef>
              <a:spcAft>
                <a:spcPts val="400"/>
              </a:spcAft>
              <a:buFont typeface="Arial"/>
              <a:buChar char="–"/>
              <a:defRPr sz="1400" b="0" i="0" kern="1200">
                <a:solidFill>
                  <a:schemeClr val="bg1"/>
                </a:solidFill>
                <a:latin typeface="HelveticaNeueLT Std Lt"/>
                <a:ea typeface="+mn-ea"/>
                <a:cs typeface="HelveticaNeueLT Std Lt"/>
              </a:defRPr>
            </a:lvl4pPr>
            <a:lvl5pPr marL="2057400" indent="-228600" algn="l" defTabSz="457200" rtl="0" eaLnBrk="1" latinLnBrk="0" hangingPunct="1">
              <a:spcBef>
                <a:spcPts val="0"/>
              </a:spcBef>
              <a:spcAft>
                <a:spcPts val="400"/>
              </a:spcAft>
              <a:buFont typeface="Arial"/>
              <a:buChar char="»"/>
              <a:defRPr sz="1400" b="0" i="0" kern="1200">
                <a:solidFill>
                  <a:schemeClr val="bg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61925" indent="-153988">
              <a:spcBef>
                <a:spcPts val="1200"/>
              </a:spcBef>
              <a:buFont typeface="Arial" charset="0"/>
              <a:buChar char="•"/>
            </a:pPr>
            <a:r>
              <a:rPr lang="en-US" sz="2400" dirty="0" smtClean="0">
                <a:solidFill>
                  <a:schemeClr val="tx1">
                    <a:lumMod val="50000"/>
                    <a:lumOff val="50000"/>
                  </a:schemeClr>
                </a:solidFill>
                <a:latin typeface="Arial"/>
                <a:ea typeface="Verlag Light" charset="0"/>
                <a:cs typeface="Arial"/>
              </a:rPr>
              <a:t>ageLOC </a:t>
            </a:r>
            <a:r>
              <a:rPr lang="en-US" sz="2400" dirty="0">
                <a:solidFill>
                  <a:schemeClr val="tx1">
                    <a:lumMod val="50000"/>
                    <a:lumOff val="50000"/>
                  </a:schemeClr>
                </a:solidFill>
                <a:latin typeface="Arial"/>
                <a:ea typeface="Verlag Light" charset="0"/>
                <a:cs typeface="Arial"/>
              </a:rPr>
              <a:t>Me </a:t>
            </a:r>
            <a:r>
              <a:rPr lang="en-US" sz="2400" dirty="0" err="1" smtClean="0">
                <a:solidFill>
                  <a:schemeClr val="tx1">
                    <a:lumMod val="50000"/>
                    <a:lumOff val="50000"/>
                  </a:schemeClr>
                </a:solidFill>
                <a:latin typeface="Arial"/>
                <a:ea typeface="Verlag Light" charset="0"/>
                <a:cs typeface="Arial"/>
              </a:rPr>
              <a:t>cung</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cấp</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chăm</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sóc</a:t>
            </a:r>
            <a:r>
              <a:rPr lang="en-US" sz="2400" dirty="0" smtClean="0">
                <a:solidFill>
                  <a:schemeClr val="tx1">
                    <a:lumMod val="50000"/>
                    <a:lumOff val="50000"/>
                  </a:schemeClr>
                </a:solidFill>
                <a:latin typeface="Arial"/>
                <a:ea typeface="Verlag Light" charset="0"/>
                <a:cs typeface="Arial"/>
              </a:rPr>
              <a:t> da </a:t>
            </a:r>
            <a:r>
              <a:rPr lang="en-US" sz="2400" dirty="0" err="1" smtClean="0">
                <a:solidFill>
                  <a:schemeClr val="tx1">
                    <a:lumMod val="50000"/>
                    <a:lumOff val="50000"/>
                  </a:schemeClr>
                </a:solidFill>
                <a:latin typeface="Arial"/>
                <a:ea typeface="Verlag Light" charset="0"/>
                <a:cs typeface="Arial"/>
              </a:rPr>
              <a:t>mà</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không</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cần</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được</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đặt</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trong</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lọ</a:t>
            </a:r>
            <a:r>
              <a:rPr lang="en-US" sz="2400" dirty="0" smtClean="0">
                <a:solidFill>
                  <a:schemeClr val="tx1">
                    <a:lumMod val="50000"/>
                    <a:lumOff val="50000"/>
                  </a:schemeClr>
                </a:solidFill>
                <a:latin typeface="Arial"/>
                <a:ea typeface="Verlag Light" charset="0"/>
                <a:cs typeface="Arial"/>
              </a:rPr>
              <a:t>.  </a:t>
            </a:r>
          </a:p>
          <a:p>
            <a:pPr marL="161925" indent="-153988">
              <a:spcBef>
                <a:spcPts val="1200"/>
              </a:spcBef>
              <a:buFont typeface="Arial" charset="0"/>
              <a:buChar char="•"/>
            </a:pPr>
            <a:r>
              <a:rPr lang="en-US" sz="2400" dirty="0" err="1" smtClean="0">
                <a:solidFill>
                  <a:schemeClr val="tx1">
                    <a:lumMod val="50000"/>
                    <a:lumOff val="50000"/>
                  </a:schemeClr>
                </a:solidFill>
                <a:latin typeface="Arial"/>
                <a:ea typeface="Verlag Light" charset="0"/>
                <a:cs typeface="Arial"/>
              </a:rPr>
              <a:t>Mức</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độ</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thành</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phần</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huyết</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thanh</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hoạt</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động</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cao</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hơn</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khi</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trộn</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tại</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thời</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điểm</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sử</a:t>
            </a:r>
            <a:r>
              <a:rPr lang="en-US" sz="2400" dirty="0" smtClean="0">
                <a:solidFill>
                  <a:schemeClr val="tx1">
                    <a:lumMod val="50000"/>
                    <a:lumOff val="50000"/>
                  </a:schemeClr>
                </a:solidFill>
                <a:latin typeface="Arial"/>
                <a:ea typeface="Verlag Light" charset="0"/>
                <a:cs typeface="Arial"/>
              </a:rPr>
              <a:t> </a:t>
            </a:r>
            <a:r>
              <a:rPr lang="en-US" sz="2400" dirty="0" err="1" smtClean="0">
                <a:solidFill>
                  <a:schemeClr val="tx1">
                    <a:lumMod val="50000"/>
                    <a:lumOff val="50000"/>
                  </a:schemeClr>
                </a:solidFill>
                <a:latin typeface="Arial"/>
                <a:ea typeface="Verlag Light" charset="0"/>
                <a:cs typeface="Arial"/>
              </a:rPr>
              <a:t>dụng</a:t>
            </a:r>
            <a:r>
              <a:rPr lang="en-US" sz="2400" dirty="0" smtClean="0">
                <a:solidFill>
                  <a:schemeClr val="tx1">
                    <a:lumMod val="50000"/>
                    <a:lumOff val="50000"/>
                  </a:schemeClr>
                </a:solidFill>
                <a:latin typeface="Arial"/>
                <a:ea typeface="Verlag Light" charset="0"/>
                <a:cs typeface="Arial"/>
              </a:rPr>
              <a:t>. </a:t>
            </a:r>
            <a:endParaRPr lang="en-US" sz="2400" dirty="0">
              <a:solidFill>
                <a:schemeClr val="tx1">
                  <a:lumMod val="50000"/>
                  <a:lumOff val="50000"/>
                </a:schemeClr>
              </a:solidFill>
              <a:latin typeface="Arial"/>
              <a:ea typeface="Verlag Light" charset="0"/>
              <a:cs typeface="Arial"/>
            </a:endParaRPr>
          </a:p>
        </p:txBody>
      </p:sp>
      <p:pic>
        <p:nvPicPr>
          <p:cNvPr id="15" name="Picture 1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59362" y="10510"/>
            <a:ext cx="2834820" cy="4682396"/>
          </a:xfrm>
          <a:prstGeom prst="rect">
            <a:avLst/>
          </a:prstGeom>
        </p:spPr>
      </p:pic>
      <p:grpSp>
        <p:nvGrpSpPr>
          <p:cNvPr id="17" name="Group 16"/>
          <p:cNvGrpSpPr/>
          <p:nvPr/>
        </p:nvGrpSpPr>
        <p:grpSpPr>
          <a:xfrm flipH="1">
            <a:off x="-79407" y="-85873"/>
            <a:ext cx="2157469" cy="495253"/>
            <a:chOff x="696493" y="185396"/>
            <a:chExt cx="2387662" cy="616900"/>
          </a:xfrm>
        </p:grpSpPr>
        <p:sp>
          <p:nvSpPr>
            <p:cNvPr id="18" name="Rectangle 17"/>
            <p:cNvSpPr/>
            <p:nvPr/>
          </p:nvSpPr>
          <p:spPr>
            <a:xfrm>
              <a:off x="696493" y="28356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sp>
        <p:nvSpPr>
          <p:cNvPr id="20" name="TextBox 19"/>
          <p:cNvSpPr txBox="1"/>
          <p:nvPr/>
        </p:nvSpPr>
        <p:spPr>
          <a:xfrm>
            <a:off x="-64938" y="-52190"/>
            <a:ext cx="1820364" cy="415496"/>
          </a:xfrm>
          <a:prstGeom prst="rect">
            <a:avLst/>
          </a:prstGeom>
          <a:noFill/>
        </p:spPr>
        <p:txBody>
          <a:bodyPr wrap="none" lIns="121917" tIns="60959" rIns="121917" bIns="60959" rtlCol="0">
            <a:spAutoFit/>
          </a:bodyPr>
          <a:lstStyle/>
          <a:p>
            <a:r>
              <a:rPr lang="en-US" sz="1900" dirty="0" err="1" smtClean="0">
                <a:solidFill>
                  <a:schemeClr val="bg1"/>
                </a:solidFill>
                <a:latin typeface="Arial"/>
                <a:cs typeface="Arial"/>
              </a:rPr>
              <a:t>Hãy</a:t>
            </a:r>
            <a:r>
              <a:rPr lang="en-US" sz="1900" dirty="0" smtClean="0">
                <a:solidFill>
                  <a:schemeClr val="bg1"/>
                </a:solidFill>
                <a:latin typeface="Arial"/>
                <a:cs typeface="Arial"/>
              </a:rPr>
              <a:t> </a:t>
            </a:r>
            <a:r>
              <a:rPr lang="en-US" sz="1900" dirty="0" err="1" smtClean="0">
                <a:solidFill>
                  <a:schemeClr val="bg1"/>
                </a:solidFill>
                <a:latin typeface="Arial"/>
                <a:cs typeface="Arial"/>
              </a:rPr>
              <a:t>nói</a:t>
            </a:r>
            <a:r>
              <a:rPr lang="en-US" sz="1900" dirty="0" smtClean="0">
                <a:solidFill>
                  <a:schemeClr val="bg1"/>
                </a:solidFill>
                <a:latin typeface="Arial"/>
                <a:cs typeface="Arial"/>
              </a:rPr>
              <a:t> </a:t>
            </a:r>
            <a:r>
              <a:rPr lang="en-US" sz="1900" dirty="0" err="1" smtClean="0">
                <a:solidFill>
                  <a:schemeClr val="bg1"/>
                </a:solidFill>
                <a:latin typeface="Arial"/>
                <a:cs typeface="Arial"/>
              </a:rPr>
              <a:t>về</a:t>
            </a:r>
            <a:r>
              <a:rPr lang="en-US" sz="1900" dirty="0" smtClean="0">
                <a:solidFill>
                  <a:schemeClr val="bg1"/>
                </a:solidFill>
                <a:latin typeface="Arial"/>
                <a:cs typeface="Arial"/>
              </a:rPr>
              <a: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sp>
        <p:nvSpPr>
          <p:cNvPr id="13" name="Rectangle 12"/>
          <p:cNvSpPr/>
          <p:nvPr/>
        </p:nvSpPr>
        <p:spPr>
          <a:xfrm>
            <a:off x="200899" y="1129426"/>
            <a:ext cx="7438913" cy="553967"/>
          </a:xfrm>
          <a:prstGeom prst="rect">
            <a:avLst/>
          </a:prstGeom>
        </p:spPr>
        <p:txBody>
          <a:bodyPr wrap="square" lIns="121891" tIns="60945" rIns="121891" bIns="60945">
            <a:spAutoFit/>
          </a:bodyPr>
          <a:lstStyle/>
          <a:p>
            <a:r>
              <a:rPr lang="en-US" sz="2800" dirty="0" smtClean="0">
                <a:solidFill>
                  <a:srgbClr val="00A8CC"/>
                </a:solidFill>
                <a:latin typeface="Arial"/>
                <a:cs typeface="Arial"/>
              </a:rPr>
              <a:t>THẾ HỆ TIẾP THEO VỀ CHĂM SÓC DA</a:t>
            </a:r>
            <a:endParaRPr lang="en-US" sz="2800" dirty="0">
              <a:solidFill>
                <a:srgbClr val="008AB0"/>
              </a:solidFill>
              <a:latin typeface="Arial"/>
              <a:ea typeface="Verlag Book" charset="0"/>
              <a:cs typeface="Arial"/>
            </a:endParaRPr>
          </a:p>
        </p:txBody>
      </p:sp>
    </p:spTree>
    <p:extLst>
      <p:ext uri="{BB962C8B-B14F-4D97-AF65-F5344CB8AC3E}">
        <p14:creationId xmlns:p14="http://schemas.microsoft.com/office/powerpoint/2010/main" val="715674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5</a:t>
            </a:fld>
            <a:endParaRPr lang="en-US" dirty="0"/>
          </a:p>
        </p:txBody>
      </p:sp>
      <p:sp>
        <p:nvSpPr>
          <p:cNvPr id="13" name="Rectangle 12"/>
          <p:cNvSpPr/>
          <p:nvPr/>
        </p:nvSpPr>
        <p:spPr>
          <a:xfrm>
            <a:off x="170476" y="1746365"/>
            <a:ext cx="5688458" cy="984855"/>
          </a:xfrm>
          <a:prstGeom prst="rect">
            <a:avLst/>
          </a:prstGeom>
        </p:spPr>
        <p:txBody>
          <a:bodyPr wrap="square" lIns="121891" tIns="60945" rIns="121891" bIns="60945">
            <a:spAutoFit/>
          </a:bodyPr>
          <a:lstStyle/>
          <a:p>
            <a:r>
              <a:rPr lang="en-US" sz="2800" dirty="0" smtClean="0">
                <a:solidFill>
                  <a:srgbClr val="00A8CC"/>
                </a:solidFill>
                <a:latin typeface="Arial"/>
                <a:cs typeface="Arial"/>
              </a:rPr>
              <a:t>GẦN 2,000 TỔ HỢP ĐIỀU</a:t>
            </a:r>
          </a:p>
          <a:p>
            <a:r>
              <a:rPr lang="en-US" sz="2800" dirty="0" smtClean="0">
                <a:solidFill>
                  <a:srgbClr val="00A8CC"/>
                </a:solidFill>
                <a:latin typeface="Arial"/>
                <a:cs typeface="Arial"/>
              </a:rPr>
              <a:t>CHỈNH</a:t>
            </a:r>
            <a:endParaRPr lang="en-US" sz="2800" dirty="0">
              <a:solidFill>
                <a:srgbClr val="008AB0"/>
              </a:solidFill>
              <a:latin typeface="Arial"/>
              <a:ea typeface="Verlag Book" charset="0"/>
              <a:cs typeface="Arial"/>
            </a:endParaRPr>
          </a:p>
        </p:txBody>
      </p:sp>
      <p:pic>
        <p:nvPicPr>
          <p:cNvPr id="11" name="Picture 10" descr="RM15020007_V4-PRODUCT.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23556" y="0"/>
            <a:ext cx="4224962" cy="4708583"/>
          </a:xfrm>
          <a:prstGeom prst="rect">
            <a:avLst/>
          </a:prstGeom>
        </p:spPr>
      </p:pic>
      <p:sp>
        <p:nvSpPr>
          <p:cNvPr id="15" name="TextBox 14"/>
          <p:cNvSpPr txBox="1"/>
          <p:nvPr/>
        </p:nvSpPr>
        <p:spPr>
          <a:xfrm flipH="1">
            <a:off x="-110891" y="-85872"/>
            <a:ext cx="1581464" cy="290209"/>
          </a:xfrm>
          <a:prstGeom prst="rect">
            <a:avLst/>
          </a:prstGeom>
          <a:noFill/>
        </p:spPr>
        <p:txBody>
          <a:bodyPr wrap="none" lIns="121917" tIns="60959" rIns="121917" bIns="60959" rtlCol="0">
            <a:spAutoFit/>
          </a:bodyPr>
          <a:lstStyle/>
          <a:p>
            <a:r>
              <a:rPr lang="en-US" sz="2000" dirty="0">
                <a:solidFill>
                  <a:schemeClr val="bg1"/>
                </a:solidFill>
                <a:latin typeface="Verlag Light"/>
                <a:cs typeface="Verlag Bold"/>
              </a:rPr>
              <a:t>l</a:t>
            </a:r>
            <a:r>
              <a:rPr lang="en-US" sz="2000" dirty="0" smtClean="0">
                <a:solidFill>
                  <a:schemeClr val="bg1"/>
                </a:solidFill>
                <a:latin typeface="Verlag Light"/>
                <a:cs typeface="Verlag Bold"/>
              </a:rPr>
              <a:t>et’s talk about </a:t>
            </a:r>
            <a:r>
              <a:rPr lang="en-US" sz="2000" b="1" dirty="0" smtClean="0">
                <a:solidFill>
                  <a:schemeClr val="bg1"/>
                </a:solidFill>
                <a:latin typeface="Verlag" charset="0"/>
                <a:ea typeface="Verlag" charset="0"/>
                <a:cs typeface="Verlag" charset="0"/>
              </a:rPr>
              <a:t>me</a:t>
            </a:r>
            <a:endParaRPr lang="en-US" sz="2000" b="1" dirty="0">
              <a:solidFill>
                <a:schemeClr val="bg1"/>
              </a:solidFill>
              <a:latin typeface="Verlag" charset="0"/>
              <a:ea typeface="Verlag" charset="0"/>
              <a:cs typeface="Verlag" charset="0"/>
            </a:endParaRPr>
          </a:p>
        </p:txBody>
      </p:sp>
      <p:grpSp>
        <p:nvGrpSpPr>
          <p:cNvPr id="19" name="Group 18"/>
          <p:cNvGrpSpPr/>
          <p:nvPr/>
        </p:nvGrpSpPr>
        <p:grpSpPr>
          <a:xfrm flipH="1">
            <a:off x="-79407" y="-85873"/>
            <a:ext cx="2157469" cy="495253"/>
            <a:chOff x="696493" y="185396"/>
            <a:chExt cx="2387662" cy="616900"/>
          </a:xfrm>
        </p:grpSpPr>
        <p:sp>
          <p:nvSpPr>
            <p:cNvPr id="20" name="Rectangle 19"/>
            <p:cNvSpPr/>
            <p:nvPr/>
          </p:nvSpPr>
          <p:spPr>
            <a:xfrm>
              <a:off x="696493" y="28356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sp>
        <p:nvSpPr>
          <p:cNvPr id="22" name="TextBox 21"/>
          <p:cNvSpPr txBox="1"/>
          <p:nvPr/>
        </p:nvSpPr>
        <p:spPr>
          <a:xfrm>
            <a:off x="-64938" y="-73184"/>
            <a:ext cx="1820364" cy="415496"/>
          </a:xfrm>
          <a:prstGeom prst="rect">
            <a:avLst/>
          </a:prstGeom>
          <a:noFill/>
        </p:spPr>
        <p:txBody>
          <a:bodyPr wrap="none" lIns="121917" tIns="60959" rIns="121917" bIns="60959" rtlCol="0">
            <a:spAutoFit/>
          </a:bodyPr>
          <a:lstStyle/>
          <a:p>
            <a:r>
              <a:rPr lang="en-US" sz="1900" dirty="0" err="1" smtClean="0">
                <a:solidFill>
                  <a:schemeClr val="bg1"/>
                </a:solidFill>
                <a:latin typeface="Arial"/>
                <a:cs typeface="Arial"/>
              </a:rPr>
              <a:t>Hãy</a:t>
            </a:r>
            <a:r>
              <a:rPr lang="en-US" sz="1900" dirty="0" smtClean="0">
                <a:solidFill>
                  <a:schemeClr val="bg1"/>
                </a:solidFill>
                <a:latin typeface="Arial"/>
                <a:cs typeface="Arial"/>
              </a:rPr>
              <a:t> </a:t>
            </a:r>
            <a:r>
              <a:rPr lang="en-US" sz="1900" dirty="0" err="1" smtClean="0">
                <a:solidFill>
                  <a:schemeClr val="bg1"/>
                </a:solidFill>
                <a:latin typeface="Arial"/>
                <a:cs typeface="Arial"/>
              </a:rPr>
              <a:t>nói</a:t>
            </a:r>
            <a:r>
              <a:rPr lang="en-US" sz="1900" dirty="0" smtClean="0">
                <a:solidFill>
                  <a:schemeClr val="bg1"/>
                </a:solidFill>
                <a:latin typeface="Arial"/>
                <a:cs typeface="Arial"/>
              </a:rPr>
              <a:t> </a:t>
            </a:r>
            <a:r>
              <a:rPr lang="en-US" sz="1900" dirty="0" err="1" smtClean="0">
                <a:solidFill>
                  <a:schemeClr val="bg1"/>
                </a:solidFill>
                <a:latin typeface="Arial"/>
                <a:cs typeface="Arial"/>
              </a:rPr>
              <a:t>về</a:t>
            </a:r>
            <a:r>
              <a:rPr lang="en-US" sz="1900" dirty="0" smtClean="0">
                <a:solidFill>
                  <a:schemeClr val="bg1"/>
                </a:solidFill>
                <a:latin typeface="Arial"/>
                <a:cs typeface="Arial"/>
              </a:rPr>
              <a: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spTree>
    <p:extLst>
      <p:ext uri="{BB962C8B-B14F-4D97-AF65-F5344CB8AC3E}">
        <p14:creationId xmlns:p14="http://schemas.microsoft.com/office/powerpoint/2010/main" val="37623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294967295"/>
          </p:nvPr>
        </p:nvSpPr>
        <p:spPr>
          <a:xfrm>
            <a:off x="0" y="4776788"/>
            <a:ext cx="2133600" cy="274637"/>
          </a:xfrm>
          <a:prstGeom prst="rect">
            <a:avLst/>
          </a:prstGeom>
        </p:spPr>
        <p:txBody>
          <a:bodyPr/>
          <a:lstStyle/>
          <a:p>
            <a:pPr algn="l"/>
            <a:fld id="{8515AC7A-E2D5-4741-BEBB-0FB10E384F9C}" type="slidenum">
              <a:rPr lang="en-US" smtClean="0"/>
              <a:pPr algn="l"/>
              <a:t>6</a:t>
            </a:fld>
            <a:endParaRPr lang="en-US" dirty="0"/>
          </a:p>
        </p:txBody>
      </p:sp>
      <p:grpSp>
        <p:nvGrpSpPr>
          <p:cNvPr id="7" name="Group 6"/>
          <p:cNvGrpSpPr/>
          <p:nvPr/>
        </p:nvGrpSpPr>
        <p:grpSpPr>
          <a:xfrm>
            <a:off x="1" y="459683"/>
            <a:ext cx="9144000" cy="4790802"/>
            <a:chOff x="0" y="470263"/>
            <a:chExt cx="12192000" cy="6387736"/>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42953" y="470263"/>
              <a:ext cx="9649047" cy="6383383"/>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2090056"/>
              <a:ext cx="3047999" cy="4767943"/>
            </a:xfrm>
            <a:prstGeom prst="rect">
              <a:avLst/>
            </a:prstGeom>
          </p:spPr>
        </p:pic>
      </p:grpSp>
      <p:sp>
        <p:nvSpPr>
          <p:cNvPr id="14" name="Title 1"/>
          <p:cNvSpPr txBox="1">
            <a:spLocks/>
          </p:cNvSpPr>
          <p:nvPr/>
        </p:nvSpPr>
        <p:spPr>
          <a:xfrm>
            <a:off x="5567863" y="179637"/>
            <a:ext cx="4379107" cy="886819"/>
          </a:xfrm>
          <a:prstGeom prst="rect">
            <a:avLst/>
          </a:prstGeom>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500" b="0" dirty="0" smtClean="0">
                <a:solidFill>
                  <a:srgbClr val="00A8CC"/>
                </a:solidFill>
                <a:latin typeface="Arial"/>
                <a:cs typeface="Arial"/>
              </a:rPr>
              <a:t>TIỆN LỢI VÀ DỄ DÀNG </a:t>
            </a:r>
          </a:p>
          <a:p>
            <a:r>
              <a:rPr lang="en-US" sz="2500" b="0" dirty="0" smtClean="0">
                <a:solidFill>
                  <a:srgbClr val="00A8CC"/>
                </a:solidFill>
                <a:latin typeface="Arial"/>
                <a:cs typeface="Arial"/>
              </a:rPr>
              <a:t>SỬ DỤNG</a:t>
            </a:r>
            <a:endParaRPr lang="en-US" sz="2500" b="0" dirty="0">
              <a:latin typeface="Arial"/>
              <a:ea typeface="Verlag Book" charset="0"/>
              <a:cs typeface="Arial"/>
            </a:endParaRPr>
          </a:p>
        </p:txBody>
      </p:sp>
      <p:pic>
        <p:nvPicPr>
          <p:cNvPr id="12" name="Picture 11"/>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86448" y="678528"/>
            <a:ext cx="2828552" cy="4672043"/>
          </a:xfrm>
          <a:prstGeom prst="rect">
            <a:avLst/>
          </a:prstGeom>
        </p:spPr>
      </p:pic>
      <p:grpSp>
        <p:nvGrpSpPr>
          <p:cNvPr id="11" name="Group 10"/>
          <p:cNvGrpSpPr/>
          <p:nvPr/>
        </p:nvGrpSpPr>
        <p:grpSpPr>
          <a:xfrm flipH="1">
            <a:off x="-79407" y="-85873"/>
            <a:ext cx="2157469" cy="495253"/>
            <a:chOff x="696493" y="185396"/>
            <a:chExt cx="2387662" cy="616900"/>
          </a:xfrm>
        </p:grpSpPr>
        <p:sp>
          <p:nvSpPr>
            <p:cNvPr id="13" name="Rectangle 12"/>
            <p:cNvSpPr/>
            <p:nvPr/>
          </p:nvSpPr>
          <p:spPr>
            <a:xfrm>
              <a:off x="696493" y="28356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sp>
        <p:nvSpPr>
          <p:cNvPr id="16" name="TextBox 15"/>
          <p:cNvSpPr txBox="1"/>
          <p:nvPr/>
        </p:nvSpPr>
        <p:spPr>
          <a:xfrm>
            <a:off x="-64938" y="-67094"/>
            <a:ext cx="1820364" cy="415496"/>
          </a:xfrm>
          <a:prstGeom prst="rect">
            <a:avLst/>
          </a:prstGeom>
          <a:noFill/>
        </p:spPr>
        <p:txBody>
          <a:bodyPr wrap="none" lIns="121917" tIns="60959" rIns="121917" bIns="60959" rtlCol="0">
            <a:spAutoFit/>
          </a:bodyPr>
          <a:lstStyle/>
          <a:p>
            <a:r>
              <a:rPr lang="en-US" sz="1900" dirty="0" err="1" smtClean="0">
                <a:solidFill>
                  <a:schemeClr val="bg1"/>
                </a:solidFill>
                <a:latin typeface="Arial"/>
                <a:cs typeface="Arial"/>
              </a:rPr>
              <a:t>Hãy</a:t>
            </a:r>
            <a:r>
              <a:rPr lang="en-US" sz="1900" dirty="0" smtClean="0">
                <a:solidFill>
                  <a:schemeClr val="bg1"/>
                </a:solidFill>
                <a:latin typeface="Arial"/>
                <a:cs typeface="Arial"/>
              </a:rPr>
              <a:t> </a:t>
            </a:r>
            <a:r>
              <a:rPr lang="en-US" sz="1900" dirty="0" err="1" smtClean="0">
                <a:solidFill>
                  <a:schemeClr val="bg1"/>
                </a:solidFill>
                <a:latin typeface="Arial"/>
                <a:cs typeface="Arial"/>
              </a:rPr>
              <a:t>nói</a:t>
            </a:r>
            <a:r>
              <a:rPr lang="en-US" sz="1900" dirty="0" smtClean="0">
                <a:solidFill>
                  <a:schemeClr val="bg1"/>
                </a:solidFill>
                <a:latin typeface="Arial"/>
                <a:cs typeface="Arial"/>
              </a:rPr>
              <a:t> </a:t>
            </a:r>
            <a:r>
              <a:rPr lang="en-US" sz="1900" dirty="0" err="1" smtClean="0">
                <a:solidFill>
                  <a:schemeClr val="bg1"/>
                </a:solidFill>
                <a:latin typeface="Arial"/>
                <a:cs typeface="Arial"/>
              </a:rPr>
              <a:t>về</a:t>
            </a:r>
            <a:r>
              <a:rPr lang="en-US" sz="1900" dirty="0" smtClean="0">
                <a:solidFill>
                  <a:schemeClr val="bg1"/>
                </a:solidFill>
                <a:latin typeface="Arial"/>
                <a:cs typeface="Arial"/>
              </a:rPr>
              <a: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spTree>
    <p:extLst>
      <p:ext uri="{BB962C8B-B14F-4D97-AF65-F5344CB8AC3E}">
        <p14:creationId xmlns:p14="http://schemas.microsoft.com/office/powerpoint/2010/main" val="1720232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0" presetClass="path" presetSubtype="0" accel="50000" decel="50000" fill="hold" nodeType="afterEffect">
                                  <p:stCondLst>
                                    <p:cond delay="0"/>
                                  </p:stCondLst>
                                  <p:childTnLst>
                                    <p:animMotion origin="layout" path="M -0.01133 -0.00023 L -0.24987 -0.00023 " pathEditMode="relative" ptsTypes="AA">
                                      <p:cBhvr>
                                        <p:cTn id="14" dur="2000" fill="hold"/>
                                        <p:tgtEl>
                                          <p:spTgt spid="12"/>
                                        </p:tgtEl>
                                        <p:attrNameLst>
                                          <p:attrName>ppt_x</p:attrName>
                                          <p:attrName>ppt_y</p:attrName>
                                        </p:attrNameLst>
                                      </p:cBhvr>
                                    </p:animMotion>
                                  </p:childTnLst>
                                </p:cTn>
                              </p:par>
                              <p:par>
                                <p:cTn id="15" presetID="2" presetClass="entr" presetSubtype="2"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1000" fill="hold"/>
                                        <p:tgtEl>
                                          <p:spTgt spid="14"/>
                                        </p:tgtEl>
                                        <p:attrNameLst>
                                          <p:attrName>ppt_x</p:attrName>
                                        </p:attrNameLst>
                                      </p:cBhvr>
                                      <p:tavLst>
                                        <p:tav tm="0">
                                          <p:val>
                                            <p:strVal val="1+#ppt_w/2"/>
                                          </p:val>
                                        </p:tav>
                                        <p:tav tm="100000">
                                          <p:val>
                                            <p:strVal val="#ppt_x"/>
                                          </p:val>
                                        </p:tav>
                                      </p:tavLst>
                                    </p:anim>
                                    <p:anim calcmode="lin" valueType="num">
                                      <p:cBhvr additive="base">
                                        <p:cTn id="18"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7</a:t>
            </a:fld>
            <a:endParaRPr lang="en-US" dirty="0"/>
          </a:p>
        </p:txBody>
      </p:sp>
      <p:pic>
        <p:nvPicPr>
          <p:cNvPr id="7" name="Picture 6" descr="RM150200010_224-FULL clon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6879" y="-422256"/>
            <a:ext cx="9144000" cy="5167992"/>
          </a:xfrm>
          <a:prstGeom prst="rect">
            <a:avLst/>
          </a:prstGeom>
        </p:spPr>
      </p:pic>
      <p:sp>
        <p:nvSpPr>
          <p:cNvPr id="8" name="Content Placeholder 2"/>
          <p:cNvSpPr>
            <a:spLocks noGrp="1"/>
          </p:cNvSpPr>
          <p:nvPr>
            <p:ph idx="1"/>
          </p:nvPr>
        </p:nvSpPr>
        <p:spPr>
          <a:xfrm>
            <a:off x="4249632" y="1559135"/>
            <a:ext cx="5715001" cy="2178886"/>
          </a:xfrm>
        </p:spPr>
        <p:txBody>
          <a:bodyPr>
            <a:noAutofit/>
          </a:bodyPr>
          <a:lstStyle/>
          <a:p>
            <a:pPr marL="0" indent="0">
              <a:buNone/>
            </a:pPr>
            <a:r>
              <a:rPr lang="en-US" sz="2800" dirty="0" smtClean="0">
                <a:solidFill>
                  <a:srgbClr val="00A8CC"/>
                </a:solidFill>
              </a:rPr>
              <a:t>PHÒNG THÍ NGHIỆM </a:t>
            </a:r>
          </a:p>
          <a:p>
            <a:pPr marL="0" indent="0">
              <a:buNone/>
            </a:pPr>
            <a:r>
              <a:rPr lang="en-US" sz="2800" dirty="0" smtClean="0">
                <a:solidFill>
                  <a:srgbClr val="00A8CC"/>
                </a:solidFill>
              </a:rPr>
              <a:t>CHĂM SÓC DA GIÀNH CHO </a:t>
            </a:r>
          </a:p>
          <a:p>
            <a:pPr marL="0" indent="0">
              <a:buNone/>
            </a:pPr>
            <a:r>
              <a:rPr lang="en-US" sz="2800" dirty="0" smtClean="0">
                <a:solidFill>
                  <a:srgbClr val="00A8CC"/>
                </a:solidFill>
              </a:rPr>
              <a:t>CÁ NHÂN</a:t>
            </a:r>
            <a:endParaRPr lang="en-US" sz="2800" dirty="0" smtClean="0">
              <a:solidFill>
                <a:schemeClr val="tx1">
                  <a:lumMod val="65000"/>
                  <a:lumOff val="35000"/>
                </a:schemeClr>
              </a:solidFill>
              <a:ea typeface="Verlag Light" charset="0"/>
            </a:endParaRPr>
          </a:p>
        </p:txBody>
      </p:sp>
    </p:spTree>
    <p:extLst>
      <p:ext uri="{BB962C8B-B14F-4D97-AF65-F5344CB8AC3E}">
        <p14:creationId xmlns:p14="http://schemas.microsoft.com/office/powerpoint/2010/main" val="1969392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RM150200010_158 skeleton.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62875" y="-33428"/>
            <a:ext cx="3809045" cy="4696868"/>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8</a:t>
            </a:fld>
            <a:endParaRPr lang="en-US" dirty="0"/>
          </a:p>
        </p:txBody>
      </p:sp>
      <p:sp>
        <p:nvSpPr>
          <p:cNvPr id="15" name="Title 1"/>
          <p:cNvSpPr txBox="1">
            <a:spLocks/>
          </p:cNvSpPr>
          <p:nvPr/>
        </p:nvSpPr>
        <p:spPr>
          <a:xfrm>
            <a:off x="290954" y="767461"/>
            <a:ext cx="8212231" cy="859747"/>
          </a:xfrm>
          <a:prstGeom prst="rect">
            <a:avLst/>
          </a:prstGeom>
          <a:ln>
            <a:noFill/>
          </a:ln>
        </p:spPr>
        <p:txBody>
          <a:bodyPr vert="horz" lIns="121912" tIns="60956" rIns="121912" bIns="60956" rtlCol="0" anchor="ctr">
            <a:noAutofit/>
          </a:bodyPr>
          <a:lstStyle>
            <a:lvl1pPr algn="l" defTabSz="914333" rtl="0" eaLnBrk="1" latinLnBrk="0" hangingPunct="1">
              <a:spcBef>
                <a:spcPct val="0"/>
              </a:spcBef>
              <a:buNone/>
              <a:defRPr sz="3200" b="1" kern="1200">
                <a:solidFill>
                  <a:srgbClr val="008AB0"/>
                </a:solidFill>
                <a:latin typeface="+mj-lt"/>
                <a:ea typeface="+mj-ea"/>
                <a:cs typeface="+mj-cs"/>
              </a:defRPr>
            </a:lvl1pPr>
          </a:lstStyle>
          <a:p>
            <a:r>
              <a:rPr lang="en-US" sz="2800" b="0" dirty="0" smtClean="0">
                <a:solidFill>
                  <a:srgbClr val="00A8CC"/>
                </a:solidFill>
                <a:latin typeface="Arial"/>
                <a:cs typeface="Arial"/>
              </a:rPr>
              <a:t>KỸ THUẬT ĐẲNG CẤP THẾ GIỚI</a:t>
            </a:r>
            <a:endParaRPr lang="en-US" sz="2800" b="0" dirty="0">
              <a:solidFill>
                <a:srgbClr val="007EB1"/>
              </a:solidFill>
              <a:latin typeface="Arial"/>
              <a:ea typeface="Verlag Book" charset="0"/>
              <a:cs typeface="Arial"/>
            </a:endParaRPr>
          </a:p>
        </p:txBody>
      </p:sp>
      <p:sp>
        <p:nvSpPr>
          <p:cNvPr id="2" name="Rectangle 1"/>
          <p:cNvSpPr/>
          <p:nvPr/>
        </p:nvSpPr>
        <p:spPr>
          <a:xfrm>
            <a:off x="329054" y="1946454"/>
            <a:ext cx="6705682" cy="830997"/>
          </a:xfrm>
          <a:prstGeom prst="rect">
            <a:avLst/>
          </a:prstGeom>
        </p:spPr>
        <p:txBody>
          <a:bodyPr wrap="none">
            <a:spAutoFit/>
          </a:bodyPr>
          <a:lstStyle/>
          <a:p>
            <a:r>
              <a:rPr lang="en-US" sz="2400" dirty="0" smtClean="0">
                <a:solidFill>
                  <a:srgbClr val="7F7F7F"/>
                </a:solidFill>
                <a:latin typeface="Arial"/>
                <a:cs typeface="Arial"/>
              </a:rPr>
              <a:t>27 </a:t>
            </a:r>
            <a:r>
              <a:rPr lang="en-US" sz="2400" dirty="0" err="1" smtClean="0">
                <a:solidFill>
                  <a:srgbClr val="7F7F7F"/>
                </a:solidFill>
                <a:latin typeface="Arial"/>
                <a:cs typeface="Arial"/>
              </a:rPr>
              <a:t>bằng</a:t>
            </a:r>
            <a:r>
              <a:rPr lang="en-US" sz="2400" dirty="0" smtClean="0">
                <a:solidFill>
                  <a:srgbClr val="7F7F7F"/>
                </a:solidFill>
                <a:latin typeface="Arial"/>
                <a:cs typeface="Arial"/>
              </a:rPr>
              <a:t> </a:t>
            </a:r>
            <a:r>
              <a:rPr lang="en-US" sz="2400" dirty="0" err="1" smtClean="0">
                <a:solidFill>
                  <a:srgbClr val="7F7F7F"/>
                </a:solidFill>
                <a:latin typeface="Arial"/>
                <a:cs typeface="Arial"/>
              </a:rPr>
              <a:t>sáng</a:t>
            </a:r>
            <a:r>
              <a:rPr lang="en-US" sz="2400" dirty="0" smtClean="0">
                <a:solidFill>
                  <a:srgbClr val="7F7F7F"/>
                </a:solidFill>
                <a:latin typeface="Arial"/>
                <a:cs typeface="Arial"/>
              </a:rPr>
              <a:t> </a:t>
            </a:r>
            <a:r>
              <a:rPr lang="en-US" sz="2400" dirty="0" err="1" smtClean="0">
                <a:solidFill>
                  <a:srgbClr val="7F7F7F"/>
                </a:solidFill>
                <a:latin typeface="Arial"/>
                <a:cs typeface="Arial"/>
              </a:rPr>
              <a:t>chế</a:t>
            </a:r>
            <a:r>
              <a:rPr lang="en-US" sz="2400" dirty="0" smtClean="0">
                <a:solidFill>
                  <a:srgbClr val="7F7F7F"/>
                </a:solidFill>
                <a:latin typeface="Arial"/>
                <a:cs typeface="Arial"/>
              </a:rPr>
              <a:t> </a:t>
            </a:r>
            <a:r>
              <a:rPr lang="en-US" sz="2400" dirty="0" err="1" smtClean="0">
                <a:solidFill>
                  <a:srgbClr val="7F7F7F"/>
                </a:solidFill>
                <a:latin typeface="Arial"/>
                <a:cs typeface="Arial"/>
              </a:rPr>
              <a:t>ageLOC</a:t>
            </a:r>
            <a:r>
              <a:rPr lang="en-US" sz="2400" dirty="0" smtClean="0">
                <a:solidFill>
                  <a:srgbClr val="7F7F7F"/>
                </a:solidFill>
                <a:latin typeface="Arial"/>
                <a:cs typeface="Arial"/>
              </a:rPr>
              <a:t> </a:t>
            </a:r>
            <a:endParaRPr lang="en-US" sz="2400" dirty="0" smtClean="0">
              <a:solidFill>
                <a:schemeClr val="tx1">
                  <a:lumMod val="50000"/>
                  <a:lumOff val="50000"/>
                </a:schemeClr>
              </a:solidFill>
              <a:latin typeface="Arial"/>
              <a:cs typeface="Arial"/>
            </a:endParaRPr>
          </a:p>
          <a:p>
            <a:r>
              <a:rPr lang="en-US" sz="2400" dirty="0" smtClean="0">
                <a:solidFill>
                  <a:schemeClr val="tx1">
                    <a:lumMod val="50000"/>
                    <a:lumOff val="50000"/>
                  </a:schemeClr>
                </a:solidFill>
                <a:latin typeface="Arial"/>
                <a:cs typeface="Arial"/>
              </a:rPr>
              <a:t>5 </a:t>
            </a:r>
            <a:r>
              <a:rPr lang="en-US" sz="2400" dirty="0" err="1" smtClean="0">
                <a:solidFill>
                  <a:schemeClr val="tx1">
                    <a:lumMod val="50000"/>
                    <a:lumOff val="50000"/>
                  </a:schemeClr>
                </a:solidFill>
                <a:latin typeface="Arial"/>
                <a:cs typeface="Arial"/>
              </a:rPr>
              <a:t>trong</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số</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các</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bằng</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này</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chuyên</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về</a:t>
            </a:r>
            <a:r>
              <a:rPr lang="en-US" sz="2400" dirty="0" smtClean="0">
                <a:solidFill>
                  <a:schemeClr val="tx1">
                    <a:lumMod val="50000"/>
                    <a:lumOff val="50000"/>
                  </a:schemeClr>
                </a:solidFill>
                <a:latin typeface="Arial"/>
                <a:cs typeface="Arial"/>
              </a:rPr>
              <a:t> </a:t>
            </a:r>
            <a:r>
              <a:rPr lang="en-US" sz="2400" dirty="0" err="1" smtClean="0">
                <a:solidFill>
                  <a:schemeClr val="tx1">
                    <a:lumMod val="50000"/>
                    <a:lumOff val="50000"/>
                  </a:schemeClr>
                </a:solidFill>
                <a:latin typeface="Arial"/>
                <a:cs typeface="Arial"/>
              </a:rPr>
              <a:t>ageLOC</a:t>
            </a:r>
            <a:r>
              <a:rPr lang="en-US" sz="2400" dirty="0" smtClean="0">
                <a:solidFill>
                  <a:schemeClr val="tx1">
                    <a:lumMod val="50000"/>
                    <a:lumOff val="50000"/>
                  </a:schemeClr>
                </a:solidFill>
                <a:latin typeface="Arial"/>
                <a:cs typeface="Arial"/>
              </a:rPr>
              <a:t> Me</a:t>
            </a:r>
            <a:endParaRPr lang="en-US" sz="2400" dirty="0">
              <a:solidFill>
                <a:schemeClr val="tx1">
                  <a:lumMod val="50000"/>
                  <a:lumOff val="50000"/>
                </a:schemeClr>
              </a:solidFill>
              <a:latin typeface="Arial"/>
              <a:cs typeface="Arial"/>
            </a:endParaRPr>
          </a:p>
        </p:txBody>
      </p:sp>
      <p:sp>
        <p:nvSpPr>
          <p:cNvPr id="21" name="TextBox 20"/>
          <p:cNvSpPr txBox="1"/>
          <p:nvPr/>
        </p:nvSpPr>
        <p:spPr>
          <a:xfrm>
            <a:off x="-64938" y="-62687"/>
            <a:ext cx="2233939" cy="415496"/>
          </a:xfrm>
          <a:prstGeom prst="rect">
            <a:avLst/>
          </a:prstGeom>
          <a:noFill/>
        </p:spPr>
        <p:txBody>
          <a:bodyPr wrap="none" lIns="121917" tIns="60959" rIns="121917" bIns="60959" rtlCol="0">
            <a:spAutoFit/>
          </a:bodyPr>
          <a:lstStyle/>
          <a:p>
            <a:r>
              <a:rPr lang="en-US" sz="1900" dirty="0">
                <a:solidFill>
                  <a:schemeClr val="bg1"/>
                </a:solidFill>
                <a:latin typeface="Arial"/>
                <a:cs typeface="Arial"/>
              </a:rPr>
              <a:t>l</a:t>
            </a:r>
            <a:r>
              <a:rPr lang="en-US" sz="1900" dirty="0" smtClean="0">
                <a:solidFill>
                  <a:schemeClr val="bg1"/>
                </a:solidFill>
                <a:latin typeface="Arial"/>
                <a:cs typeface="Arial"/>
              </a:rPr>
              <a:t>et’s talk about </a:t>
            </a:r>
            <a:r>
              <a:rPr lang="en-US" sz="1900" b="1" dirty="0" smtClean="0">
                <a:solidFill>
                  <a:schemeClr val="bg1"/>
                </a:solidFill>
                <a:latin typeface="Arial"/>
                <a:ea typeface="Verlag" charset="0"/>
                <a:cs typeface="Arial"/>
              </a:rPr>
              <a:t>me</a:t>
            </a:r>
            <a:endParaRPr lang="en-US" sz="1900" b="1" dirty="0">
              <a:solidFill>
                <a:schemeClr val="bg1"/>
              </a:solidFill>
              <a:latin typeface="Arial"/>
              <a:ea typeface="Verlag" charset="0"/>
              <a:cs typeface="Arial"/>
            </a:endParaRPr>
          </a:p>
        </p:txBody>
      </p:sp>
      <p:grpSp>
        <p:nvGrpSpPr>
          <p:cNvPr id="12" name="Group 11"/>
          <p:cNvGrpSpPr/>
          <p:nvPr/>
        </p:nvGrpSpPr>
        <p:grpSpPr>
          <a:xfrm flipH="1">
            <a:off x="-89906" y="-85873"/>
            <a:ext cx="6280843" cy="853334"/>
            <a:chOff x="656090" y="185396"/>
            <a:chExt cx="2428065" cy="688182"/>
          </a:xfrm>
        </p:grpSpPr>
        <p:sp>
          <p:nvSpPr>
            <p:cNvPr id="16" name="Rectangle 15"/>
            <p:cNvSpPr/>
            <p:nvPr/>
          </p:nvSpPr>
          <p:spPr>
            <a:xfrm>
              <a:off x="656090" y="420922"/>
              <a:ext cx="2325190" cy="452656"/>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sóc</a:t>
              </a:r>
              <a:r>
                <a:rPr lang="en-US" sz="2000" dirty="0" smtClean="0">
                  <a:latin typeface="Arial" panose="020B0604020202020204" pitchFamily="34" charset="0"/>
                  <a:cs typeface="Arial" panose="020B0604020202020204" pitchFamily="34" charset="0"/>
                </a:rPr>
                <a:t> da </a:t>
              </a:r>
              <a:r>
                <a:rPr lang="en-US" sz="2000" dirty="0" err="1" smtClean="0">
                  <a:latin typeface="Arial" panose="020B0604020202020204" pitchFamily="34" charset="0"/>
                  <a:cs typeface="Arial" panose="020B0604020202020204" pitchFamily="34" charset="0"/>
                </a:rPr>
                <a:t>giành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endParaRPr lang="en-US" sz="2000" dirty="0">
                <a:latin typeface="Arial" panose="020B0604020202020204" pitchFamily="34" charset="0"/>
                <a:cs typeface="Arial" panose="020B0604020202020204" pitchFamily="34" charset="0"/>
              </a:endParaRPr>
            </a:p>
          </p:txBody>
        </p:sp>
        <p:sp>
          <p:nvSpPr>
            <p:cNvPr id="17" name="TextBox 16"/>
            <p:cNvSpPr txBox="1"/>
            <p:nvPr/>
          </p:nvSpPr>
          <p:spPr>
            <a:xfrm>
              <a:off x="2773942" y="185396"/>
              <a:ext cx="310213" cy="616900"/>
            </a:xfrm>
            <a:prstGeom prst="rect">
              <a:avLst/>
            </a:prstGeom>
            <a:noFill/>
          </p:spPr>
          <p:txBody>
            <a:bodyPr wrap="none" lIns="121917" tIns="60959" rIns="121917" bIns="60959" rtlCol="0">
              <a:spAutoFit/>
            </a:bodyPr>
            <a:lstStyle/>
            <a:p>
              <a:endParaRPr lang="en-US" sz="1900" b="1" dirty="0">
                <a:solidFill>
                  <a:schemeClr val="bg1"/>
                </a:solidFill>
                <a:latin typeface="Arial"/>
                <a:ea typeface="Verlag" charset="0"/>
                <a:cs typeface="Arial"/>
              </a:endParaRPr>
            </a:p>
          </p:txBody>
        </p:sp>
      </p:grpSp>
    </p:spTree>
    <p:extLst>
      <p:ext uri="{BB962C8B-B14F-4D97-AF65-F5344CB8AC3E}">
        <p14:creationId xmlns:p14="http://schemas.microsoft.com/office/powerpoint/2010/main" val="123482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9</a:t>
            </a:fld>
            <a:endParaRPr lang="en-US" dirty="0"/>
          </a:p>
        </p:txBody>
      </p:sp>
      <p:pic>
        <p:nvPicPr>
          <p:cNvPr id="11" name="Picture 10"/>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3388539" y="36285"/>
            <a:ext cx="2696953" cy="4663440"/>
          </a:xfrm>
          <a:prstGeom prst="rect">
            <a:avLst/>
          </a:prstGeom>
        </p:spPr>
      </p:pic>
      <p:sp>
        <p:nvSpPr>
          <p:cNvPr id="12" name="TextBox 11"/>
          <p:cNvSpPr txBox="1"/>
          <p:nvPr/>
        </p:nvSpPr>
        <p:spPr>
          <a:xfrm>
            <a:off x="3768021" y="643532"/>
            <a:ext cx="1980030" cy="1754326"/>
          </a:xfrm>
          <a:prstGeom prst="rect">
            <a:avLst/>
          </a:prstGeom>
          <a:noFill/>
        </p:spPr>
        <p:txBody>
          <a:bodyPr wrap="none" rtlCol="0">
            <a:spAutoFit/>
          </a:bodyPr>
          <a:lstStyle/>
          <a:p>
            <a:pPr algn="ctr"/>
            <a:r>
              <a:rPr lang="en-US" sz="3600" dirty="0" err="1" smtClean="0">
                <a:solidFill>
                  <a:schemeClr val="bg1"/>
                </a:solidFill>
                <a:latin typeface="Arial"/>
                <a:ea typeface="Verlag Book" charset="0"/>
                <a:cs typeface="Arial"/>
              </a:rPr>
              <a:t>Vốn</a:t>
            </a:r>
            <a:endParaRPr lang="en-US" sz="3600" dirty="0" smtClean="0">
              <a:solidFill>
                <a:schemeClr val="bg1"/>
              </a:solidFill>
              <a:latin typeface="Arial"/>
              <a:ea typeface="Verlag Book" charset="0"/>
              <a:cs typeface="Arial"/>
            </a:endParaRPr>
          </a:p>
          <a:p>
            <a:pPr algn="ctr"/>
            <a:r>
              <a:rPr lang="en-US" sz="3600" dirty="0" err="1" smtClean="0">
                <a:solidFill>
                  <a:schemeClr val="bg1"/>
                </a:solidFill>
                <a:latin typeface="Arial"/>
                <a:ea typeface="Verlag Book" charset="0"/>
                <a:cs typeface="Arial"/>
              </a:rPr>
              <a:t>đầu</a:t>
            </a:r>
            <a:r>
              <a:rPr lang="en-US" sz="3600" dirty="0" smtClean="0">
                <a:solidFill>
                  <a:schemeClr val="bg1"/>
                </a:solidFill>
                <a:latin typeface="Arial"/>
                <a:ea typeface="Verlag Book" charset="0"/>
                <a:cs typeface="Arial"/>
              </a:rPr>
              <a:t> </a:t>
            </a:r>
            <a:r>
              <a:rPr lang="en-US" sz="3600" dirty="0" err="1" smtClean="0">
                <a:solidFill>
                  <a:schemeClr val="bg1"/>
                </a:solidFill>
                <a:latin typeface="Arial"/>
                <a:ea typeface="Verlag Book" charset="0"/>
                <a:cs typeface="Arial"/>
              </a:rPr>
              <a:t>tư</a:t>
            </a:r>
            <a:r>
              <a:rPr lang="en-US" sz="3600" dirty="0" smtClean="0">
                <a:solidFill>
                  <a:schemeClr val="bg1"/>
                </a:solidFill>
                <a:latin typeface="Arial"/>
                <a:ea typeface="Verlag Book" charset="0"/>
                <a:cs typeface="Arial"/>
              </a:rPr>
              <a:t> </a:t>
            </a:r>
          </a:p>
          <a:p>
            <a:pPr algn="ctr"/>
            <a:r>
              <a:rPr lang="en-US" sz="3600" dirty="0" smtClean="0">
                <a:solidFill>
                  <a:schemeClr val="bg1"/>
                </a:solidFill>
                <a:latin typeface="Arial"/>
                <a:ea typeface="Verlag Book" charset="0"/>
                <a:cs typeface="Arial"/>
              </a:rPr>
              <a:t>$35 </a:t>
            </a:r>
            <a:r>
              <a:rPr lang="en-US" sz="3600" dirty="0" err="1" smtClean="0">
                <a:solidFill>
                  <a:schemeClr val="bg1"/>
                </a:solidFill>
                <a:latin typeface="Arial"/>
                <a:ea typeface="Verlag Book" charset="0"/>
                <a:cs typeface="Arial"/>
              </a:rPr>
              <a:t>triệu</a:t>
            </a:r>
            <a:endParaRPr lang="en-US" sz="3600" dirty="0">
              <a:solidFill>
                <a:schemeClr val="bg1"/>
              </a:solidFill>
              <a:latin typeface="Arial"/>
              <a:ea typeface="Verlag Book" charset="0"/>
              <a:cs typeface="Arial"/>
            </a:endParaRPr>
          </a:p>
        </p:txBody>
      </p:sp>
      <p:sp>
        <p:nvSpPr>
          <p:cNvPr id="15" name="Rectangle 14"/>
          <p:cNvSpPr/>
          <p:nvPr/>
        </p:nvSpPr>
        <p:spPr>
          <a:xfrm flipH="1">
            <a:off x="-2" y="0"/>
            <a:ext cx="3388539" cy="749508"/>
          </a:xfrm>
          <a:prstGeom prst="rect">
            <a:avLst/>
          </a:prstGeom>
          <a:solidFill>
            <a:srgbClr val="008A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latin typeface="Arial" panose="020B0604020202020204" pitchFamily="34" charset="0"/>
                <a:cs typeface="Arial" panose="020B0604020202020204" pitchFamily="34" charset="0"/>
              </a:rPr>
              <a:t>Phòng</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thí</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nghiệm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chăm</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sóc</a:t>
            </a:r>
            <a:r>
              <a:rPr lang="en-US" sz="2000" dirty="0" smtClean="0">
                <a:latin typeface="Arial" panose="020B0604020202020204" pitchFamily="34" charset="0"/>
                <a:cs typeface="Arial" panose="020B0604020202020204" pitchFamily="34" charset="0"/>
              </a:rPr>
              <a:t> da </a:t>
            </a:r>
            <a:r>
              <a:rPr lang="en-US" sz="2000" dirty="0" err="1" smtClean="0">
                <a:latin typeface="Arial" panose="020B0604020202020204" pitchFamily="34" charset="0"/>
                <a:cs typeface="Arial" panose="020B0604020202020204" pitchFamily="34" charset="0"/>
              </a:rPr>
              <a:t>giành</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cho</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cá</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nhân</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064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FCDBEA-D56C-4B7B-B7F9-5E9AC3BBAEDA}">
  <ds:schemaRefs>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CC420555-D338-46AE-843D-0B9680DB1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E1355CF-A705-4E27-B349-F65994C0FD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6944</TotalTime>
  <Words>1618</Words>
  <Application>Microsoft Office PowerPoint</Application>
  <PresentationFormat>On-screen Show (16:9)</PresentationFormat>
  <Paragraphs>87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CÔNG NGHỆ CÁCH MẠNG MICROLAYERING™</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Me Executive Presentation 16x9.pptx</dc:title>
  <dc:creator>Esther Cabrera</dc:creator>
  <cp:keywords>ageLOC Me, Executive Presentation</cp:keywords>
  <cp:lastModifiedBy>NSE</cp:lastModifiedBy>
  <cp:revision>332</cp:revision>
  <cp:lastPrinted>2016-01-19T17:26:27Z</cp:lastPrinted>
  <dcterms:modified xsi:type="dcterms:W3CDTF">2016-07-21T18:02:34Z</dcterms:modified>
</cp:coreProperties>
</file>